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3.xml" ContentType="application/vnd.openxmlformats-officedocument.themeOverr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0" r:id="rId4"/>
    <p:sldId id="271" r:id="rId5"/>
    <p:sldId id="272" r:id="rId6"/>
    <p:sldId id="273" r:id="rId7"/>
    <p:sldId id="274" r:id="rId8"/>
    <p:sldId id="275" r:id="rId9"/>
    <p:sldId id="265" r:id="rId10"/>
    <p:sldId id="261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31" autoAdjust="0"/>
  </p:normalViewPr>
  <p:slideViewPr>
    <p:cSldViewPr snapToGrid="0">
      <p:cViewPr varScale="1">
        <p:scale>
          <a:sx n="71" d="100"/>
          <a:sy n="71" d="100"/>
        </p:scale>
        <p:origin x="523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E0EF0-7FC8-4BF0-B46A-85C7391E5799}" type="doc">
      <dgm:prSet loTypeId="urn:microsoft.com/office/officeart/2005/8/layout/hierarchy2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A095B4-85E0-4436-85AE-86D06D69C8BA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DQN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5C5975E3-6171-4CCE-AB7E-05144D6A5A53}" type="parTrans" cxnId="{9BA6516C-F48A-4BC0-9D33-EF509483705A}">
      <dgm:prSet/>
      <dgm:spPr/>
      <dgm:t>
        <a:bodyPr/>
        <a:lstStyle/>
        <a:p>
          <a:endParaRPr lang="zh-CN" altLang="en-US"/>
        </a:p>
      </dgm:t>
    </dgm:pt>
    <dgm:pt modelId="{4738D3B7-C393-48F8-AAA0-C3BC090CCD3A}" type="sibTrans" cxnId="{9BA6516C-F48A-4BC0-9D33-EF509483705A}">
      <dgm:prSet/>
      <dgm:spPr/>
      <dgm:t>
        <a:bodyPr/>
        <a:lstStyle/>
        <a:p>
          <a:endParaRPr lang="zh-CN" altLang="en-US"/>
        </a:p>
      </dgm:t>
    </dgm:pt>
    <dgm:pt modelId="{710286E7-E31D-4AB0-BE45-4527ECABD09E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Memory buffer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334032CE-C6C3-44F8-A740-165F9E33B1A3}" type="parTrans" cxnId="{C1A82242-3266-43F2-96E9-D3D09E41CB3B}">
      <dgm:prSet/>
      <dgm:spPr/>
      <dgm:t>
        <a:bodyPr/>
        <a:lstStyle/>
        <a:p>
          <a:endParaRPr lang="zh-CN" altLang="en-US"/>
        </a:p>
      </dgm:t>
    </dgm:pt>
    <dgm:pt modelId="{CA2A6432-2F88-4179-B8C3-B577DA61164F}" type="sibTrans" cxnId="{C1A82242-3266-43F2-96E9-D3D09E41CB3B}">
      <dgm:prSet/>
      <dgm:spPr/>
      <dgm:t>
        <a:bodyPr/>
        <a:lstStyle/>
        <a:p>
          <a:endParaRPr lang="zh-CN" altLang="en-US"/>
        </a:p>
      </dgm:t>
    </dgm:pt>
    <dgm:pt modelId="{CBC9384A-D20D-4F89-9DB0-F3BA5E55D1B3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Sample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24E87F2C-1E79-491B-8EDD-98FC6C357859}" type="parTrans" cxnId="{D9D9E1E2-7FC6-4E68-B78D-ACB7821DC283}">
      <dgm:prSet/>
      <dgm:spPr/>
      <dgm:t>
        <a:bodyPr/>
        <a:lstStyle/>
        <a:p>
          <a:endParaRPr lang="zh-CN" altLang="en-US"/>
        </a:p>
      </dgm:t>
    </dgm:pt>
    <dgm:pt modelId="{343C75A5-0779-42E6-8EFB-0C332C2904D2}" type="sibTrans" cxnId="{D9D9E1E2-7FC6-4E68-B78D-ACB7821DC283}">
      <dgm:prSet/>
      <dgm:spPr/>
      <dgm:t>
        <a:bodyPr/>
        <a:lstStyle/>
        <a:p>
          <a:endParaRPr lang="zh-CN" altLang="en-US"/>
        </a:p>
      </dgm:t>
    </dgm:pt>
    <dgm:pt modelId="{3BE89969-EBD4-471D-86E9-B2F74C0100B6}" type="pres">
      <dgm:prSet presAssocID="{AE8E0EF0-7FC8-4BF0-B46A-85C7391E57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638ABF-7B9B-4547-A875-5B733AB6CD6D}" type="pres">
      <dgm:prSet presAssocID="{77A095B4-85E0-4436-85AE-86D06D69C8BA}" presName="root1" presStyleCnt="0"/>
      <dgm:spPr/>
    </dgm:pt>
    <dgm:pt modelId="{9149ACF6-BE6F-457D-B7A3-3346DEF62BDE}" type="pres">
      <dgm:prSet presAssocID="{77A095B4-85E0-4436-85AE-86D06D69C8BA}" presName="LevelOneTextNode" presStyleLbl="node0" presStyleIdx="0" presStyleCnt="1">
        <dgm:presLayoutVars>
          <dgm:chPref val="3"/>
        </dgm:presLayoutVars>
      </dgm:prSet>
      <dgm:spPr/>
    </dgm:pt>
    <dgm:pt modelId="{7F552BF5-E259-40DA-8C33-D2D0F291865A}" type="pres">
      <dgm:prSet presAssocID="{77A095B4-85E0-4436-85AE-86D06D69C8BA}" presName="level2hierChild" presStyleCnt="0"/>
      <dgm:spPr/>
    </dgm:pt>
    <dgm:pt modelId="{37ADE8EE-15B1-48F0-80BA-8FE9B3D391D6}" type="pres">
      <dgm:prSet presAssocID="{334032CE-C6C3-44F8-A740-165F9E33B1A3}" presName="conn2-1" presStyleLbl="parChTrans1D2" presStyleIdx="0" presStyleCnt="1"/>
      <dgm:spPr/>
    </dgm:pt>
    <dgm:pt modelId="{C6044382-7A34-40EF-B043-7EEB4E46FFC9}" type="pres">
      <dgm:prSet presAssocID="{334032CE-C6C3-44F8-A740-165F9E33B1A3}" presName="connTx" presStyleLbl="parChTrans1D2" presStyleIdx="0" presStyleCnt="1"/>
      <dgm:spPr/>
    </dgm:pt>
    <dgm:pt modelId="{660A3B46-9D7D-446D-A57C-500D71FF3FF3}" type="pres">
      <dgm:prSet presAssocID="{710286E7-E31D-4AB0-BE45-4527ECABD09E}" presName="root2" presStyleCnt="0"/>
      <dgm:spPr/>
    </dgm:pt>
    <dgm:pt modelId="{F1163ACD-86D0-4D59-8479-3D81598FBBAE}" type="pres">
      <dgm:prSet presAssocID="{710286E7-E31D-4AB0-BE45-4527ECABD09E}" presName="LevelTwoTextNode" presStyleLbl="node2" presStyleIdx="0" presStyleCnt="1">
        <dgm:presLayoutVars>
          <dgm:chPref val="3"/>
        </dgm:presLayoutVars>
      </dgm:prSet>
      <dgm:spPr/>
    </dgm:pt>
    <dgm:pt modelId="{FEB5D0E1-69FC-4772-B11D-9A1C9E38161D}" type="pres">
      <dgm:prSet presAssocID="{710286E7-E31D-4AB0-BE45-4527ECABD09E}" presName="level3hierChild" presStyleCnt="0"/>
      <dgm:spPr/>
    </dgm:pt>
    <dgm:pt modelId="{926BB445-DBA0-4194-BA76-BB11A830FA43}" type="pres">
      <dgm:prSet presAssocID="{24E87F2C-1E79-491B-8EDD-98FC6C357859}" presName="conn2-1" presStyleLbl="parChTrans1D3" presStyleIdx="0" presStyleCnt="1"/>
      <dgm:spPr/>
    </dgm:pt>
    <dgm:pt modelId="{4D9BE3DE-2BE9-4335-93F0-E387C2D83D0F}" type="pres">
      <dgm:prSet presAssocID="{24E87F2C-1E79-491B-8EDD-98FC6C357859}" presName="connTx" presStyleLbl="parChTrans1D3" presStyleIdx="0" presStyleCnt="1"/>
      <dgm:spPr/>
    </dgm:pt>
    <dgm:pt modelId="{BACC05A5-5231-45EF-81BA-B438834B3C97}" type="pres">
      <dgm:prSet presAssocID="{CBC9384A-D20D-4F89-9DB0-F3BA5E55D1B3}" presName="root2" presStyleCnt="0"/>
      <dgm:spPr/>
    </dgm:pt>
    <dgm:pt modelId="{07A845A4-7431-4698-9DC3-CE204BD3B497}" type="pres">
      <dgm:prSet presAssocID="{CBC9384A-D20D-4F89-9DB0-F3BA5E55D1B3}" presName="LevelTwoTextNode" presStyleLbl="node3" presStyleIdx="0" presStyleCnt="1">
        <dgm:presLayoutVars>
          <dgm:chPref val="3"/>
        </dgm:presLayoutVars>
      </dgm:prSet>
      <dgm:spPr/>
    </dgm:pt>
    <dgm:pt modelId="{73C301DF-3CD7-486D-8047-ABB66C58F7AB}" type="pres">
      <dgm:prSet presAssocID="{CBC9384A-D20D-4F89-9DB0-F3BA5E55D1B3}" presName="level3hierChild" presStyleCnt="0"/>
      <dgm:spPr/>
    </dgm:pt>
  </dgm:ptLst>
  <dgm:cxnLst>
    <dgm:cxn modelId="{09A6B80B-2B5A-43E3-9FFE-FA8AD43E8420}" type="presOf" srcId="{AE8E0EF0-7FC8-4BF0-B46A-85C7391E5799}" destId="{3BE89969-EBD4-471D-86E9-B2F74C0100B6}" srcOrd="0" destOrd="0" presId="urn:microsoft.com/office/officeart/2005/8/layout/hierarchy2"/>
    <dgm:cxn modelId="{5A7ED00E-E46F-4F6C-99FC-C344C5248D62}" type="presOf" srcId="{77A095B4-85E0-4436-85AE-86D06D69C8BA}" destId="{9149ACF6-BE6F-457D-B7A3-3346DEF62BDE}" srcOrd="0" destOrd="0" presId="urn:microsoft.com/office/officeart/2005/8/layout/hierarchy2"/>
    <dgm:cxn modelId="{C1A82242-3266-43F2-96E9-D3D09E41CB3B}" srcId="{77A095B4-85E0-4436-85AE-86D06D69C8BA}" destId="{710286E7-E31D-4AB0-BE45-4527ECABD09E}" srcOrd="0" destOrd="0" parTransId="{334032CE-C6C3-44F8-A740-165F9E33B1A3}" sibTransId="{CA2A6432-2F88-4179-B8C3-B577DA61164F}"/>
    <dgm:cxn modelId="{D2A83F4B-8529-48F5-88EC-BF564BC37CA4}" type="presOf" srcId="{24E87F2C-1E79-491B-8EDD-98FC6C357859}" destId="{926BB445-DBA0-4194-BA76-BB11A830FA43}" srcOrd="0" destOrd="0" presId="urn:microsoft.com/office/officeart/2005/8/layout/hierarchy2"/>
    <dgm:cxn modelId="{9BA6516C-F48A-4BC0-9D33-EF509483705A}" srcId="{AE8E0EF0-7FC8-4BF0-B46A-85C7391E5799}" destId="{77A095B4-85E0-4436-85AE-86D06D69C8BA}" srcOrd="0" destOrd="0" parTransId="{5C5975E3-6171-4CCE-AB7E-05144D6A5A53}" sibTransId="{4738D3B7-C393-48F8-AAA0-C3BC090CCD3A}"/>
    <dgm:cxn modelId="{BBE1468E-3059-4D4F-BD2C-8C3294625187}" type="presOf" srcId="{334032CE-C6C3-44F8-A740-165F9E33B1A3}" destId="{37ADE8EE-15B1-48F0-80BA-8FE9B3D391D6}" srcOrd="0" destOrd="0" presId="urn:microsoft.com/office/officeart/2005/8/layout/hierarchy2"/>
    <dgm:cxn modelId="{265C149B-1104-4B67-B51F-BA333CAC95AE}" type="presOf" srcId="{334032CE-C6C3-44F8-A740-165F9E33B1A3}" destId="{C6044382-7A34-40EF-B043-7EEB4E46FFC9}" srcOrd="1" destOrd="0" presId="urn:microsoft.com/office/officeart/2005/8/layout/hierarchy2"/>
    <dgm:cxn modelId="{B5E0BAA5-92CF-4696-B8B1-B2148D6ABDC7}" type="presOf" srcId="{24E87F2C-1E79-491B-8EDD-98FC6C357859}" destId="{4D9BE3DE-2BE9-4335-93F0-E387C2D83D0F}" srcOrd="1" destOrd="0" presId="urn:microsoft.com/office/officeart/2005/8/layout/hierarchy2"/>
    <dgm:cxn modelId="{1F947CBA-57ED-4E6A-9539-C6C4445FCF55}" type="presOf" srcId="{710286E7-E31D-4AB0-BE45-4527ECABD09E}" destId="{F1163ACD-86D0-4D59-8479-3D81598FBBAE}" srcOrd="0" destOrd="0" presId="urn:microsoft.com/office/officeart/2005/8/layout/hierarchy2"/>
    <dgm:cxn modelId="{D9D9E1E2-7FC6-4E68-B78D-ACB7821DC283}" srcId="{710286E7-E31D-4AB0-BE45-4527ECABD09E}" destId="{CBC9384A-D20D-4F89-9DB0-F3BA5E55D1B3}" srcOrd="0" destOrd="0" parTransId="{24E87F2C-1E79-491B-8EDD-98FC6C357859}" sibTransId="{343C75A5-0779-42E6-8EFB-0C332C2904D2}"/>
    <dgm:cxn modelId="{740ACFF9-9861-45D9-A18A-2E140F1D7708}" type="presOf" srcId="{CBC9384A-D20D-4F89-9DB0-F3BA5E55D1B3}" destId="{07A845A4-7431-4698-9DC3-CE204BD3B497}" srcOrd="0" destOrd="0" presId="urn:microsoft.com/office/officeart/2005/8/layout/hierarchy2"/>
    <dgm:cxn modelId="{7C7297C3-11BF-43EC-B5F9-09720C37E3F0}" type="presParOf" srcId="{3BE89969-EBD4-471D-86E9-B2F74C0100B6}" destId="{A7638ABF-7B9B-4547-A875-5B733AB6CD6D}" srcOrd="0" destOrd="0" presId="urn:microsoft.com/office/officeart/2005/8/layout/hierarchy2"/>
    <dgm:cxn modelId="{A48400CD-B339-4E1F-BEE7-BC9F64345D63}" type="presParOf" srcId="{A7638ABF-7B9B-4547-A875-5B733AB6CD6D}" destId="{9149ACF6-BE6F-457D-B7A3-3346DEF62BDE}" srcOrd="0" destOrd="0" presId="urn:microsoft.com/office/officeart/2005/8/layout/hierarchy2"/>
    <dgm:cxn modelId="{83529B88-A83A-43CA-AD96-5E0F4CA2DFFE}" type="presParOf" srcId="{A7638ABF-7B9B-4547-A875-5B733AB6CD6D}" destId="{7F552BF5-E259-40DA-8C33-D2D0F291865A}" srcOrd="1" destOrd="0" presId="urn:microsoft.com/office/officeart/2005/8/layout/hierarchy2"/>
    <dgm:cxn modelId="{4185FF18-68C5-4AE1-9CA6-FFBCA8BD8C69}" type="presParOf" srcId="{7F552BF5-E259-40DA-8C33-D2D0F291865A}" destId="{37ADE8EE-15B1-48F0-80BA-8FE9B3D391D6}" srcOrd="0" destOrd="0" presId="urn:microsoft.com/office/officeart/2005/8/layout/hierarchy2"/>
    <dgm:cxn modelId="{C96A2702-190A-4A99-8B27-2E94EF9290BF}" type="presParOf" srcId="{37ADE8EE-15B1-48F0-80BA-8FE9B3D391D6}" destId="{C6044382-7A34-40EF-B043-7EEB4E46FFC9}" srcOrd="0" destOrd="0" presId="urn:microsoft.com/office/officeart/2005/8/layout/hierarchy2"/>
    <dgm:cxn modelId="{9B5457B4-36A0-45FE-B998-46D5D61F7498}" type="presParOf" srcId="{7F552BF5-E259-40DA-8C33-D2D0F291865A}" destId="{660A3B46-9D7D-446D-A57C-500D71FF3FF3}" srcOrd="1" destOrd="0" presId="urn:microsoft.com/office/officeart/2005/8/layout/hierarchy2"/>
    <dgm:cxn modelId="{4535147B-C7E0-4120-B0C4-66ADEC9EC203}" type="presParOf" srcId="{660A3B46-9D7D-446D-A57C-500D71FF3FF3}" destId="{F1163ACD-86D0-4D59-8479-3D81598FBBAE}" srcOrd="0" destOrd="0" presId="urn:microsoft.com/office/officeart/2005/8/layout/hierarchy2"/>
    <dgm:cxn modelId="{38B337DD-F922-42B6-9BE8-A9B1A409EA9A}" type="presParOf" srcId="{660A3B46-9D7D-446D-A57C-500D71FF3FF3}" destId="{FEB5D0E1-69FC-4772-B11D-9A1C9E38161D}" srcOrd="1" destOrd="0" presId="urn:microsoft.com/office/officeart/2005/8/layout/hierarchy2"/>
    <dgm:cxn modelId="{3820BE36-386E-4EB0-8356-3D58209868CE}" type="presParOf" srcId="{FEB5D0E1-69FC-4772-B11D-9A1C9E38161D}" destId="{926BB445-DBA0-4194-BA76-BB11A830FA43}" srcOrd="0" destOrd="0" presId="urn:microsoft.com/office/officeart/2005/8/layout/hierarchy2"/>
    <dgm:cxn modelId="{CF4B431C-FB4A-4C2A-A512-0E0502E3945A}" type="presParOf" srcId="{926BB445-DBA0-4194-BA76-BB11A830FA43}" destId="{4D9BE3DE-2BE9-4335-93F0-E387C2D83D0F}" srcOrd="0" destOrd="0" presId="urn:microsoft.com/office/officeart/2005/8/layout/hierarchy2"/>
    <dgm:cxn modelId="{CCC077F0-AE57-4662-98FA-09D03D6B6103}" type="presParOf" srcId="{FEB5D0E1-69FC-4772-B11D-9A1C9E38161D}" destId="{BACC05A5-5231-45EF-81BA-B438834B3C97}" srcOrd="1" destOrd="0" presId="urn:microsoft.com/office/officeart/2005/8/layout/hierarchy2"/>
    <dgm:cxn modelId="{488AF44C-2CAA-447A-8287-2DADF1329498}" type="presParOf" srcId="{BACC05A5-5231-45EF-81BA-B438834B3C97}" destId="{07A845A4-7431-4698-9DC3-CE204BD3B497}" srcOrd="0" destOrd="0" presId="urn:microsoft.com/office/officeart/2005/8/layout/hierarchy2"/>
    <dgm:cxn modelId="{EE0F1515-B1D7-438B-901A-A294B2018E78}" type="presParOf" srcId="{BACC05A5-5231-45EF-81BA-B438834B3C97}" destId="{73C301DF-3CD7-486D-8047-ABB66C58F7A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8E0EF0-7FC8-4BF0-B46A-85C7391E5799}" type="doc">
      <dgm:prSet loTypeId="urn:microsoft.com/office/officeart/2005/8/layout/hierarchy2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A095B4-85E0-4436-85AE-86D06D69C8BA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Priority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5C5975E3-6171-4CCE-AB7E-05144D6A5A53}" type="parTrans" cxnId="{9BA6516C-F48A-4BC0-9D33-EF509483705A}">
      <dgm:prSet/>
      <dgm:spPr/>
      <dgm:t>
        <a:bodyPr/>
        <a:lstStyle/>
        <a:p>
          <a:endParaRPr lang="zh-CN" altLang="en-US"/>
        </a:p>
      </dgm:t>
    </dgm:pt>
    <dgm:pt modelId="{4738D3B7-C393-48F8-AAA0-C3BC090CCD3A}" type="sibTrans" cxnId="{9BA6516C-F48A-4BC0-9D33-EF509483705A}">
      <dgm:prSet/>
      <dgm:spPr/>
      <dgm:t>
        <a:bodyPr/>
        <a:lstStyle/>
        <a:p>
          <a:endParaRPr lang="zh-CN" altLang="en-US"/>
        </a:p>
      </dgm:t>
    </dgm:pt>
    <dgm:pt modelId="{710286E7-E31D-4AB0-BE45-4527ECABD09E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Loss value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334032CE-C6C3-44F8-A740-165F9E33B1A3}" type="parTrans" cxnId="{C1A82242-3266-43F2-96E9-D3D09E41CB3B}">
      <dgm:prSet/>
      <dgm:spPr/>
      <dgm:t>
        <a:bodyPr/>
        <a:lstStyle/>
        <a:p>
          <a:endParaRPr lang="zh-CN" altLang="en-US"/>
        </a:p>
      </dgm:t>
    </dgm:pt>
    <dgm:pt modelId="{CA2A6432-2F88-4179-B8C3-B577DA61164F}" type="sibTrans" cxnId="{C1A82242-3266-43F2-96E9-D3D09E41CB3B}">
      <dgm:prSet/>
      <dgm:spPr/>
      <dgm:t>
        <a:bodyPr/>
        <a:lstStyle/>
        <a:p>
          <a:endParaRPr lang="zh-CN" altLang="en-US"/>
        </a:p>
      </dgm:t>
    </dgm:pt>
    <dgm:pt modelId="{6217BAF8-D71A-4020-987F-FB8F8CF486A4}">
      <dgm:prSet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Degree of recentness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402B9065-464C-4F44-B062-327C7C698843}" type="parTrans" cxnId="{10E0D4A6-26C9-4CE4-B353-4BC91A145BB1}">
      <dgm:prSet/>
      <dgm:spPr/>
      <dgm:t>
        <a:bodyPr/>
        <a:lstStyle/>
        <a:p>
          <a:endParaRPr lang="zh-CN" altLang="en-US"/>
        </a:p>
      </dgm:t>
    </dgm:pt>
    <dgm:pt modelId="{94AB891A-8FED-43A8-9A0C-93454B403CF2}" type="sibTrans" cxnId="{10E0D4A6-26C9-4CE4-B353-4BC91A145BB1}">
      <dgm:prSet/>
      <dgm:spPr/>
      <dgm:t>
        <a:bodyPr/>
        <a:lstStyle/>
        <a:p>
          <a:endParaRPr lang="zh-CN" altLang="en-US"/>
        </a:p>
      </dgm:t>
    </dgm:pt>
    <dgm:pt modelId="{3BE89969-EBD4-471D-86E9-B2F74C0100B6}" type="pres">
      <dgm:prSet presAssocID="{AE8E0EF0-7FC8-4BF0-B46A-85C7391E57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638ABF-7B9B-4547-A875-5B733AB6CD6D}" type="pres">
      <dgm:prSet presAssocID="{77A095B4-85E0-4436-85AE-86D06D69C8BA}" presName="root1" presStyleCnt="0"/>
      <dgm:spPr/>
    </dgm:pt>
    <dgm:pt modelId="{9149ACF6-BE6F-457D-B7A3-3346DEF62BDE}" type="pres">
      <dgm:prSet presAssocID="{77A095B4-85E0-4436-85AE-86D06D69C8BA}" presName="LevelOneTextNode" presStyleLbl="node0" presStyleIdx="0" presStyleCnt="1">
        <dgm:presLayoutVars>
          <dgm:chPref val="3"/>
        </dgm:presLayoutVars>
      </dgm:prSet>
      <dgm:spPr/>
    </dgm:pt>
    <dgm:pt modelId="{7F552BF5-E259-40DA-8C33-D2D0F291865A}" type="pres">
      <dgm:prSet presAssocID="{77A095B4-85E0-4436-85AE-86D06D69C8BA}" presName="level2hierChild" presStyleCnt="0"/>
      <dgm:spPr/>
    </dgm:pt>
    <dgm:pt modelId="{37ADE8EE-15B1-48F0-80BA-8FE9B3D391D6}" type="pres">
      <dgm:prSet presAssocID="{334032CE-C6C3-44F8-A740-165F9E33B1A3}" presName="conn2-1" presStyleLbl="parChTrans1D2" presStyleIdx="0" presStyleCnt="2"/>
      <dgm:spPr/>
    </dgm:pt>
    <dgm:pt modelId="{C6044382-7A34-40EF-B043-7EEB4E46FFC9}" type="pres">
      <dgm:prSet presAssocID="{334032CE-C6C3-44F8-A740-165F9E33B1A3}" presName="connTx" presStyleLbl="parChTrans1D2" presStyleIdx="0" presStyleCnt="2"/>
      <dgm:spPr/>
    </dgm:pt>
    <dgm:pt modelId="{660A3B46-9D7D-446D-A57C-500D71FF3FF3}" type="pres">
      <dgm:prSet presAssocID="{710286E7-E31D-4AB0-BE45-4527ECABD09E}" presName="root2" presStyleCnt="0"/>
      <dgm:spPr/>
    </dgm:pt>
    <dgm:pt modelId="{F1163ACD-86D0-4D59-8479-3D81598FBBAE}" type="pres">
      <dgm:prSet presAssocID="{710286E7-E31D-4AB0-BE45-4527ECABD09E}" presName="LevelTwoTextNode" presStyleLbl="node2" presStyleIdx="0" presStyleCnt="2">
        <dgm:presLayoutVars>
          <dgm:chPref val="3"/>
        </dgm:presLayoutVars>
      </dgm:prSet>
      <dgm:spPr/>
    </dgm:pt>
    <dgm:pt modelId="{FEB5D0E1-69FC-4772-B11D-9A1C9E38161D}" type="pres">
      <dgm:prSet presAssocID="{710286E7-E31D-4AB0-BE45-4527ECABD09E}" presName="level3hierChild" presStyleCnt="0"/>
      <dgm:spPr/>
    </dgm:pt>
    <dgm:pt modelId="{2006882D-30C6-4B20-B79E-D0F149A35166}" type="pres">
      <dgm:prSet presAssocID="{402B9065-464C-4F44-B062-327C7C698843}" presName="conn2-1" presStyleLbl="parChTrans1D2" presStyleIdx="1" presStyleCnt="2"/>
      <dgm:spPr/>
    </dgm:pt>
    <dgm:pt modelId="{E03E202F-10FD-45BE-8874-39686BA2CD0D}" type="pres">
      <dgm:prSet presAssocID="{402B9065-464C-4F44-B062-327C7C698843}" presName="connTx" presStyleLbl="parChTrans1D2" presStyleIdx="1" presStyleCnt="2"/>
      <dgm:spPr/>
    </dgm:pt>
    <dgm:pt modelId="{9A5B497A-FEB8-4B05-BA13-72EB42FC3F2C}" type="pres">
      <dgm:prSet presAssocID="{6217BAF8-D71A-4020-987F-FB8F8CF486A4}" presName="root2" presStyleCnt="0"/>
      <dgm:spPr/>
    </dgm:pt>
    <dgm:pt modelId="{30E31098-0A05-408E-9D89-B4707B2E8FB7}" type="pres">
      <dgm:prSet presAssocID="{6217BAF8-D71A-4020-987F-FB8F8CF486A4}" presName="LevelTwoTextNode" presStyleLbl="node2" presStyleIdx="1" presStyleCnt="2">
        <dgm:presLayoutVars>
          <dgm:chPref val="3"/>
        </dgm:presLayoutVars>
      </dgm:prSet>
      <dgm:spPr/>
    </dgm:pt>
    <dgm:pt modelId="{3917A142-AF86-41D3-AAE6-6054B0D2AEB2}" type="pres">
      <dgm:prSet presAssocID="{6217BAF8-D71A-4020-987F-FB8F8CF486A4}" presName="level3hierChild" presStyleCnt="0"/>
      <dgm:spPr/>
    </dgm:pt>
  </dgm:ptLst>
  <dgm:cxnLst>
    <dgm:cxn modelId="{09A6B80B-2B5A-43E3-9FFE-FA8AD43E8420}" type="presOf" srcId="{AE8E0EF0-7FC8-4BF0-B46A-85C7391E5799}" destId="{3BE89969-EBD4-471D-86E9-B2F74C0100B6}" srcOrd="0" destOrd="0" presId="urn:microsoft.com/office/officeart/2005/8/layout/hierarchy2"/>
    <dgm:cxn modelId="{5A7ED00E-E46F-4F6C-99FC-C344C5248D62}" type="presOf" srcId="{77A095B4-85E0-4436-85AE-86D06D69C8BA}" destId="{9149ACF6-BE6F-457D-B7A3-3346DEF62BDE}" srcOrd="0" destOrd="0" presId="urn:microsoft.com/office/officeart/2005/8/layout/hierarchy2"/>
    <dgm:cxn modelId="{C1A82242-3266-43F2-96E9-D3D09E41CB3B}" srcId="{77A095B4-85E0-4436-85AE-86D06D69C8BA}" destId="{710286E7-E31D-4AB0-BE45-4527ECABD09E}" srcOrd="0" destOrd="0" parTransId="{334032CE-C6C3-44F8-A740-165F9E33B1A3}" sibTransId="{CA2A6432-2F88-4179-B8C3-B577DA61164F}"/>
    <dgm:cxn modelId="{9BA6516C-F48A-4BC0-9D33-EF509483705A}" srcId="{AE8E0EF0-7FC8-4BF0-B46A-85C7391E5799}" destId="{77A095B4-85E0-4436-85AE-86D06D69C8BA}" srcOrd="0" destOrd="0" parTransId="{5C5975E3-6171-4CCE-AB7E-05144D6A5A53}" sibTransId="{4738D3B7-C393-48F8-AAA0-C3BC090CCD3A}"/>
    <dgm:cxn modelId="{7792488C-C85C-4394-B87B-9519CE170CC4}" type="presOf" srcId="{402B9065-464C-4F44-B062-327C7C698843}" destId="{E03E202F-10FD-45BE-8874-39686BA2CD0D}" srcOrd="1" destOrd="0" presId="urn:microsoft.com/office/officeart/2005/8/layout/hierarchy2"/>
    <dgm:cxn modelId="{BBE1468E-3059-4D4F-BD2C-8C3294625187}" type="presOf" srcId="{334032CE-C6C3-44F8-A740-165F9E33B1A3}" destId="{37ADE8EE-15B1-48F0-80BA-8FE9B3D391D6}" srcOrd="0" destOrd="0" presId="urn:microsoft.com/office/officeart/2005/8/layout/hierarchy2"/>
    <dgm:cxn modelId="{265C149B-1104-4B67-B51F-BA333CAC95AE}" type="presOf" srcId="{334032CE-C6C3-44F8-A740-165F9E33B1A3}" destId="{C6044382-7A34-40EF-B043-7EEB4E46FFC9}" srcOrd="1" destOrd="0" presId="urn:microsoft.com/office/officeart/2005/8/layout/hierarchy2"/>
    <dgm:cxn modelId="{10E0D4A6-26C9-4CE4-B353-4BC91A145BB1}" srcId="{77A095B4-85E0-4436-85AE-86D06D69C8BA}" destId="{6217BAF8-D71A-4020-987F-FB8F8CF486A4}" srcOrd="1" destOrd="0" parTransId="{402B9065-464C-4F44-B062-327C7C698843}" sibTransId="{94AB891A-8FED-43A8-9A0C-93454B403CF2}"/>
    <dgm:cxn modelId="{1F947CBA-57ED-4E6A-9539-C6C4445FCF55}" type="presOf" srcId="{710286E7-E31D-4AB0-BE45-4527ECABD09E}" destId="{F1163ACD-86D0-4D59-8479-3D81598FBBAE}" srcOrd="0" destOrd="0" presId="urn:microsoft.com/office/officeart/2005/8/layout/hierarchy2"/>
    <dgm:cxn modelId="{8A4319D8-A4AF-45F7-96DD-5217AADC3B1D}" type="presOf" srcId="{402B9065-464C-4F44-B062-327C7C698843}" destId="{2006882D-30C6-4B20-B79E-D0F149A35166}" srcOrd="0" destOrd="0" presId="urn:microsoft.com/office/officeart/2005/8/layout/hierarchy2"/>
    <dgm:cxn modelId="{B10C7BDE-3EEC-4FAD-ABB0-3043EBA0CB33}" type="presOf" srcId="{6217BAF8-D71A-4020-987F-FB8F8CF486A4}" destId="{30E31098-0A05-408E-9D89-B4707B2E8FB7}" srcOrd="0" destOrd="0" presId="urn:microsoft.com/office/officeart/2005/8/layout/hierarchy2"/>
    <dgm:cxn modelId="{7C7297C3-11BF-43EC-B5F9-09720C37E3F0}" type="presParOf" srcId="{3BE89969-EBD4-471D-86E9-B2F74C0100B6}" destId="{A7638ABF-7B9B-4547-A875-5B733AB6CD6D}" srcOrd="0" destOrd="0" presId="urn:microsoft.com/office/officeart/2005/8/layout/hierarchy2"/>
    <dgm:cxn modelId="{A48400CD-B339-4E1F-BEE7-BC9F64345D63}" type="presParOf" srcId="{A7638ABF-7B9B-4547-A875-5B733AB6CD6D}" destId="{9149ACF6-BE6F-457D-B7A3-3346DEF62BDE}" srcOrd="0" destOrd="0" presId="urn:microsoft.com/office/officeart/2005/8/layout/hierarchy2"/>
    <dgm:cxn modelId="{83529B88-A83A-43CA-AD96-5E0F4CA2DFFE}" type="presParOf" srcId="{A7638ABF-7B9B-4547-A875-5B733AB6CD6D}" destId="{7F552BF5-E259-40DA-8C33-D2D0F291865A}" srcOrd="1" destOrd="0" presId="urn:microsoft.com/office/officeart/2005/8/layout/hierarchy2"/>
    <dgm:cxn modelId="{4185FF18-68C5-4AE1-9CA6-FFBCA8BD8C69}" type="presParOf" srcId="{7F552BF5-E259-40DA-8C33-D2D0F291865A}" destId="{37ADE8EE-15B1-48F0-80BA-8FE9B3D391D6}" srcOrd="0" destOrd="0" presId="urn:microsoft.com/office/officeart/2005/8/layout/hierarchy2"/>
    <dgm:cxn modelId="{C96A2702-190A-4A99-8B27-2E94EF9290BF}" type="presParOf" srcId="{37ADE8EE-15B1-48F0-80BA-8FE9B3D391D6}" destId="{C6044382-7A34-40EF-B043-7EEB4E46FFC9}" srcOrd="0" destOrd="0" presId="urn:microsoft.com/office/officeart/2005/8/layout/hierarchy2"/>
    <dgm:cxn modelId="{9B5457B4-36A0-45FE-B998-46D5D61F7498}" type="presParOf" srcId="{7F552BF5-E259-40DA-8C33-D2D0F291865A}" destId="{660A3B46-9D7D-446D-A57C-500D71FF3FF3}" srcOrd="1" destOrd="0" presId="urn:microsoft.com/office/officeart/2005/8/layout/hierarchy2"/>
    <dgm:cxn modelId="{4535147B-C7E0-4120-B0C4-66ADEC9EC203}" type="presParOf" srcId="{660A3B46-9D7D-446D-A57C-500D71FF3FF3}" destId="{F1163ACD-86D0-4D59-8479-3D81598FBBAE}" srcOrd="0" destOrd="0" presId="urn:microsoft.com/office/officeart/2005/8/layout/hierarchy2"/>
    <dgm:cxn modelId="{38B337DD-F922-42B6-9BE8-A9B1A409EA9A}" type="presParOf" srcId="{660A3B46-9D7D-446D-A57C-500D71FF3FF3}" destId="{FEB5D0E1-69FC-4772-B11D-9A1C9E38161D}" srcOrd="1" destOrd="0" presId="urn:microsoft.com/office/officeart/2005/8/layout/hierarchy2"/>
    <dgm:cxn modelId="{813DA556-14C3-412B-B3CD-0530DB332470}" type="presParOf" srcId="{7F552BF5-E259-40DA-8C33-D2D0F291865A}" destId="{2006882D-30C6-4B20-B79E-D0F149A35166}" srcOrd="2" destOrd="0" presId="urn:microsoft.com/office/officeart/2005/8/layout/hierarchy2"/>
    <dgm:cxn modelId="{47583E3D-8773-4706-8CAB-6FDA2829108E}" type="presParOf" srcId="{2006882D-30C6-4B20-B79E-D0F149A35166}" destId="{E03E202F-10FD-45BE-8874-39686BA2CD0D}" srcOrd="0" destOrd="0" presId="urn:microsoft.com/office/officeart/2005/8/layout/hierarchy2"/>
    <dgm:cxn modelId="{F1F483E6-C7C8-4DE4-982D-63430A98132D}" type="presParOf" srcId="{7F552BF5-E259-40DA-8C33-D2D0F291865A}" destId="{9A5B497A-FEB8-4B05-BA13-72EB42FC3F2C}" srcOrd="3" destOrd="0" presId="urn:microsoft.com/office/officeart/2005/8/layout/hierarchy2"/>
    <dgm:cxn modelId="{90B9C0A5-9171-4F5F-8B59-F997361E9364}" type="presParOf" srcId="{9A5B497A-FEB8-4B05-BA13-72EB42FC3F2C}" destId="{30E31098-0A05-408E-9D89-B4707B2E8FB7}" srcOrd="0" destOrd="0" presId="urn:microsoft.com/office/officeart/2005/8/layout/hierarchy2"/>
    <dgm:cxn modelId="{3269D2E3-ED78-4709-BF72-8B19C27AC465}" type="presParOf" srcId="{9A5B497A-FEB8-4B05-BA13-72EB42FC3F2C}" destId="{3917A142-AF86-41D3-AAE6-6054B0D2AE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AB25C-245C-4D4D-9AD9-D059D988C1B6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21D717F-C1D1-4F68-9DE9-2F35820D7CBD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DQN</a:t>
          </a:r>
        </a:p>
        <a:p>
          <a:r>
            <a:rPr lang="en-US" altLang="zh-CN" dirty="0">
              <a:latin typeface="Comic Sans MS" panose="030F0702030302020204" pitchFamily="66" charset="0"/>
            </a:rPr>
            <a:t>(first model in DRL)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62842232-C58F-43CB-B208-1BC4309B296C}" type="parTrans" cxnId="{FE2FEDD6-7DAF-4788-90C0-3454CFC88B49}">
      <dgm:prSet/>
      <dgm:spPr/>
      <dgm:t>
        <a:bodyPr/>
        <a:lstStyle/>
        <a:p>
          <a:endParaRPr lang="zh-CN" altLang="en-US"/>
        </a:p>
      </dgm:t>
    </dgm:pt>
    <dgm:pt modelId="{165D2C8B-C3DD-4DB1-A51F-83E5979C39DE}" type="sibTrans" cxnId="{FE2FEDD6-7DAF-4788-90C0-3454CFC88B49}">
      <dgm:prSet/>
      <dgm:spPr/>
      <dgm:t>
        <a:bodyPr/>
        <a:lstStyle/>
        <a:p>
          <a:endParaRPr lang="zh-CN" altLang="en-US"/>
        </a:p>
      </dgm:t>
    </dgm:pt>
    <dgm:pt modelId="{26EAD722-EDBA-4244-85D4-2FF9B33CF63A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convolutional neural network</a:t>
          </a:r>
          <a:endParaRPr lang="zh-CN" altLang="en-US" dirty="0"/>
        </a:p>
      </dgm:t>
    </dgm:pt>
    <dgm:pt modelId="{B633DA7E-39E5-4BB4-9032-A45335085B97}" type="parTrans" cxnId="{C2A19A2B-0750-46F2-9362-57A800A95A50}">
      <dgm:prSet/>
      <dgm:spPr/>
      <dgm:t>
        <a:bodyPr/>
        <a:lstStyle/>
        <a:p>
          <a:endParaRPr lang="zh-CN" altLang="en-US"/>
        </a:p>
      </dgm:t>
    </dgm:pt>
    <dgm:pt modelId="{194FA1CE-1C40-47F1-85D8-FFDBF4B5DD91}" type="sibTrans" cxnId="{C2A19A2B-0750-46F2-9362-57A800A95A50}">
      <dgm:prSet/>
      <dgm:spPr/>
      <dgm:t>
        <a:bodyPr/>
        <a:lstStyle/>
        <a:p>
          <a:endParaRPr lang="zh-CN" altLang="en-US"/>
        </a:p>
      </dgm:t>
    </dgm:pt>
    <dgm:pt modelId="{7CBC562C-E7BC-443C-AD22-F4A002DD4015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Experience replay buffer (same weight)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36A5C942-D192-4777-930C-794B2277F913}" type="parTrans" cxnId="{8B4B6C46-5C0F-4923-8592-ECD7B7862A60}">
      <dgm:prSet/>
      <dgm:spPr/>
      <dgm:t>
        <a:bodyPr/>
        <a:lstStyle/>
        <a:p>
          <a:endParaRPr lang="zh-CN" altLang="en-US"/>
        </a:p>
      </dgm:t>
    </dgm:pt>
    <dgm:pt modelId="{D615B02F-2249-48EB-A9BD-BE652DC51C0B}" type="sibTrans" cxnId="{8B4B6C46-5C0F-4923-8592-ECD7B7862A60}">
      <dgm:prSet/>
      <dgm:spPr/>
      <dgm:t>
        <a:bodyPr/>
        <a:lstStyle/>
        <a:p>
          <a:endParaRPr lang="zh-CN" altLang="en-US"/>
        </a:p>
      </dgm:t>
    </dgm:pt>
    <dgm:pt modelId="{07273469-5EA9-4746-A336-1915400F5E1E}">
      <dgm:prSet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a variant of Q-learning</a:t>
          </a:r>
          <a:endParaRPr lang="zh-CN" altLang="en-US" dirty="0"/>
        </a:p>
      </dgm:t>
    </dgm:pt>
    <dgm:pt modelId="{A11CEB2E-ADEB-4F7B-9E91-113B4C7915BB}" type="parTrans" cxnId="{1F1B632F-F59D-4FF0-BA26-1B1D1D4499B1}">
      <dgm:prSet/>
      <dgm:spPr/>
      <dgm:t>
        <a:bodyPr/>
        <a:lstStyle/>
        <a:p>
          <a:endParaRPr lang="zh-CN" altLang="en-US"/>
        </a:p>
      </dgm:t>
    </dgm:pt>
    <dgm:pt modelId="{69456734-F7CE-4737-A594-0604001E0B12}" type="sibTrans" cxnId="{1F1B632F-F59D-4FF0-BA26-1B1D1D4499B1}">
      <dgm:prSet/>
      <dgm:spPr/>
      <dgm:t>
        <a:bodyPr/>
        <a:lstStyle/>
        <a:p>
          <a:endParaRPr lang="zh-CN" altLang="en-US"/>
        </a:p>
      </dgm:t>
    </dgm:pt>
    <dgm:pt modelId="{4F7FA05A-0160-4069-B9BE-6CBDEA670C5F}" type="pres">
      <dgm:prSet presAssocID="{23DAB25C-245C-4D4D-9AD9-D059D988C1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9913DC-504C-42F7-8055-8F4A2549AFAD}" type="pres">
      <dgm:prSet presAssocID="{D21D717F-C1D1-4F68-9DE9-2F35820D7CBD}" presName="hierRoot1" presStyleCnt="0">
        <dgm:presLayoutVars>
          <dgm:hierBranch val="init"/>
        </dgm:presLayoutVars>
      </dgm:prSet>
      <dgm:spPr/>
    </dgm:pt>
    <dgm:pt modelId="{A91FB1FA-71A1-45F6-A39D-8897CE8E2405}" type="pres">
      <dgm:prSet presAssocID="{D21D717F-C1D1-4F68-9DE9-2F35820D7CBD}" presName="rootComposite1" presStyleCnt="0"/>
      <dgm:spPr/>
    </dgm:pt>
    <dgm:pt modelId="{38D6E314-DCF1-400C-94C3-A615F0EA6119}" type="pres">
      <dgm:prSet presAssocID="{D21D717F-C1D1-4F68-9DE9-2F35820D7CBD}" presName="rootText1" presStyleLbl="node0" presStyleIdx="0" presStyleCnt="1" custScaleX="132191" custScaleY="111486">
        <dgm:presLayoutVars>
          <dgm:chPref val="3"/>
        </dgm:presLayoutVars>
      </dgm:prSet>
      <dgm:spPr/>
    </dgm:pt>
    <dgm:pt modelId="{F275D261-A78C-4784-85AF-1115E64F8CC8}" type="pres">
      <dgm:prSet presAssocID="{D21D717F-C1D1-4F68-9DE9-2F35820D7CBD}" presName="rootConnector1" presStyleLbl="node1" presStyleIdx="0" presStyleCnt="0"/>
      <dgm:spPr/>
    </dgm:pt>
    <dgm:pt modelId="{DD18D714-A6CB-43B8-9717-0330826E28CD}" type="pres">
      <dgm:prSet presAssocID="{D21D717F-C1D1-4F68-9DE9-2F35820D7CBD}" presName="hierChild2" presStyleCnt="0"/>
      <dgm:spPr/>
    </dgm:pt>
    <dgm:pt modelId="{2B13E855-47E1-4C6A-B61B-1112EB705CEA}" type="pres">
      <dgm:prSet presAssocID="{A11CEB2E-ADEB-4F7B-9E91-113B4C7915BB}" presName="Name37" presStyleLbl="parChTrans1D2" presStyleIdx="0" presStyleCnt="3"/>
      <dgm:spPr/>
    </dgm:pt>
    <dgm:pt modelId="{16662F3F-9DBC-4D36-8DD2-5783C0ACAB37}" type="pres">
      <dgm:prSet presAssocID="{07273469-5EA9-4746-A336-1915400F5E1E}" presName="hierRoot2" presStyleCnt="0">
        <dgm:presLayoutVars>
          <dgm:hierBranch val="init"/>
        </dgm:presLayoutVars>
      </dgm:prSet>
      <dgm:spPr/>
    </dgm:pt>
    <dgm:pt modelId="{27AFD6A1-21D8-4F04-A57E-12D05E9A65CC}" type="pres">
      <dgm:prSet presAssocID="{07273469-5EA9-4746-A336-1915400F5E1E}" presName="rootComposite" presStyleCnt="0"/>
      <dgm:spPr/>
    </dgm:pt>
    <dgm:pt modelId="{E76D11A7-C33A-42C2-AB8B-BA83CB092860}" type="pres">
      <dgm:prSet presAssocID="{07273469-5EA9-4746-A336-1915400F5E1E}" presName="rootText" presStyleLbl="node2" presStyleIdx="0" presStyleCnt="3">
        <dgm:presLayoutVars>
          <dgm:chPref val="3"/>
        </dgm:presLayoutVars>
      </dgm:prSet>
      <dgm:spPr/>
    </dgm:pt>
    <dgm:pt modelId="{1F37E53C-9A6E-44EF-B1C8-217E0311BAE0}" type="pres">
      <dgm:prSet presAssocID="{07273469-5EA9-4746-A336-1915400F5E1E}" presName="rootConnector" presStyleLbl="node2" presStyleIdx="0" presStyleCnt="3"/>
      <dgm:spPr/>
    </dgm:pt>
    <dgm:pt modelId="{1093ED94-4874-4EC1-AC54-D5875B5BE371}" type="pres">
      <dgm:prSet presAssocID="{07273469-5EA9-4746-A336-1915400F5E1E}" presName="hierChild4" presStyleCnt="0"/>
      <dgm:spPr/>
    </dgm:pt>
    <dgm:pt modelId="{865612A6-C9C0-45B5-8202-D7651631DB5B}" type="pres">
      <dgm:prSet presAssocID="{07273469-5EA9-4746-A336-1915400F5E1E}" presName="hierChild5" presStyleCnt="0"/>
      <dgm:spPr/>
    </dgm:pt>
    <dgm:pt modelId="{07F73AB1-C171-44DD-984A-16A9DFF20821}" type="pres">
      <dgm:prSet presAssocID="{B633DA7E-39E5-4BB4-9032-A45335085B97}" presName="Name37" presStyleLbl="parChTrans1D2" presStyleIdx="1" presStyleCnt="3"/>
      <dgm:spPr/>
    </dgm:pt>
    <dgm:pt modelId="{19D4009C-0EA9-425C-9D4A-38622D1A9BC7}" type="pres">
      <dgm:prSet presAssocID="{26EAD722-EDBA-4244-85D4-2FF9B33CF63A}" presName="hierRoot2" presStyleCnt="0">
        <dgm:presLayoutVars>
          <dgm:hierBranch val="init"/>
        </dgm:presLayoutVars>
      </dgm:prSet>
      <dgm:spPr/>
    </dgm:pt>
    <dgm:pt modelId="{5520C062-7B0A-4676-80E3-A85CDB0B7D56}" type="pres">
      <dgm:prSet presAssocID="{26EAD722-EDBA-4244-85D4-2FF9B33CF63A}" presName="rootComposite" presStyleCnt="0"/>
      <dgm:spPr/>
    </dgm:pt>
    <dgm:pt modelId="{F08B5052-A402-4A11-91DD-57C183E6DE45}" type="pres">
      <dgm:prSet presAssocID="{26EAD722-EDBA-4244-85D4-2FF9B33CF63A}" presName="rootText" presStyleLbl="node2" presStyleIdx="1" presStyleCnt="3">
        <dgm:presLayoutVars>
          <dgm:chPref val="3"/>
        </dgm:presLayoutVars>
      </dgm:prSet>
      <dgm:spPr/>
    </dgm:pt>
    <dgm:pt modelId="{AEA3CFA9-9C12-48DC-8FA8-F430BD3AD9A2}" type="pres">
      <dgm:prSet presAssocID="{26EAD722-EDBA-4244-85D4-2FF9B33CF63A}" presName="rootConnector" presStyleLbl="node2" presStyleIdx="1" presStyleCnt="3"/>
      <dgm:spPr/>
    </dgm:pt>
    <dgm:pt modelId="{DC68ECFB-5458-47C2-814F-A23E224DF81F}" type="pres">
      <dgm:prSet presAssocID="{26EAD722-EDBA-4244-85D4-2FF9B33CF63A}" presName="hierChild4" presStyleCnt="0"/>
      <dgm:spPr/>
    </dgm:pt>
    <dgm:pt modelId="{68A4DC85-A6DB-4193-8140-777A1C2180DD}" type="pres">
      <dgm:prSet presAssocID="{26EAD722-EDBA-4244-85D4-2FF9B33CF63A}" presName="hierChild5" presStyleCnt="0"/>
      <dgm:spPr/>
    </dgm:pt>
    <dgm:pt modelId="{98A0F271-78C8-43CB-829E-ED3E8EA71BF8}" type="pres">
      <dgm:prSet presAssocID="{36A5C942-D192-4777-930C-794B2277F913}" presName="Name37" presStyleLbl="parChTrans1D2" presStyleIdx="2" presStyleCnt="3"/>
      <dgm:spPr/>
    </dgm:pt>
    <dgm:pt modelId="{9DEC0136-654B-4C6F-AF49-60925F0D889C}" type="pres">
      <dgm:prSet presAssocID="{7CBC562C-E7BC-443C-AD22-F4A002DD4015}" presName="hierRoot2" presStyleCnt="0">
        <dgm:presLayoutVars>
          <dgm:hierBranch val="init"/>
        </dgm:presLayoutVars>
      </dgm:prSet>
      <dgm:spPr/>
    </dgm:pt>
    <dgm:pt modelId="{4BCD9F4B-26D4-44D9-8481-AA08F481004B}" type="pres">
      <dgm:prSet presAssocID="{7CBC562C-E7BC-443C-AD22-F4A002DD4015}" presName="rootComposite" presStyleCnt="0"/>
      <dgm:spPr/>
    </dgm:pt>
    <dgm:pt modelId="{E9FBF3C5-17A0-4FB4-83FA-7E0FF41CA3A2}" type="pres">
      <dgm:prSet presAssocID="{7CBC562C-E7BC-443C-AD22-F4A002DD4015}" presName="rootText" presStyleLbl="node2" presStyleIdx="2" presStyleCnt="3">
        <dgm:presLayoutVars>
          <dgm:chPref val="3"/>
        </dgm:presLayoutVars>
      </dgm:prSet>
      <dgm:spPr/>
    </dgm:pt>
    <dgm:pt modelId="{1F4216A0-E5C1-48D0-BB4D-58D826BCC64E}" type="pres">
      <dgm:prSet presAssocID="{7CBC562C-E7BC-443C-AD22-F4A002DD4015}" presName="rootConnector" presStyleLbl="node2" presStyleIdx="2" presStyleCnt="3"/>
      <dgm:spPr/>
    </dgm:pt>
    <dgm:pt modelId="{A30A2385-4875-490A-A7F4-1799D57FEF54}" type="pres">
      <dgm:prSet presAssocID="{7CBC562C-E7BC-443C-AD22-F4A002DD4015}" presName="hierChild4" presStyleCnt="0"/>
      <dgm:spPr/>
    </dgm:pt>
    <dgm:pt modelId="{6446C37B-43B5-4115-BC45-57B680DBDADC}" type="pres">
      <dgm:prSet presAssocID="{7CBC562C-E7BC-443C-AD22-F4A002DD4015}" presName="hierChild5" presStyleCnt="0"/>
      <dgm:spPr/>
    </dgm:pt>
    <dgm:pt modelId="{D1B3DBB3-7F82-47B3-AC41-BBF44E1362FC}" type="pres">
      <dgm:prSet presAssocID="{D21D717F-C1D1-4F68-9DE9-2F35820D7CBD}" presName="hierChild3" presStyleCnt="0"/>
      <dgm:spPr/>
    </dgm:pt>
  </dgm:ptLst>
  <dgm:cxnLst>
    <dgm:cxn modelId="{F4F95D01-2EBF-4958-A388-EA5F87D37BCA}" type="presOf" srcId="{B633DA7E-39E5-4BB4-9032-A45335085B97}" destId="{07F73AB1-C171-44DD-984A-16A9DFF20821}" srcOrd="0" destOrd="0" presId="urn:microsoft.com/office/officeart/2005/8/layout/orgChart1"/>
    <dgm:cxn modelId="{23C83412-528E-4FBC-BF71-44A789F90270}" type="presOf" srcId="{7CBC562C-E7BC-443C-AD22-F4A002DD4015}" destId="{E9FBF3C5-17A0-4FB4-83FA-7E0FF41CA3A2}" srcOrd="0" destOrd="0" presId="urn:microsoft.com/office/officeart/2005/8/layout/orgChart1"/>
    <dgm:cxn modelId="{C2A19A2B-0750-46F2-9362-57A800A95A50}" srcId="{D21D717F-C1D1-4F68-9DE9-2F35820D7CBD}" destId="{26EAD722-EDBA-4244-85D4-2FF9B33CF63A}" srcOrd="1" destOrd="0" parTransId="{B633DA7E-39E5-4BB4-9032-A45335085B97}" sibTransId="{194FA1CE-1C40-47F1-85D8-FFDBF4B5DD91}"/>
    <dgm:cxn modelId="{1F1B632F-F59D-4FF0-BA26-1B1D1D4499B1}" srcId="{D21D717F-C1D1-4F68-9DE9-2F35820D7CBD}" destId="{07273469-5EA9-4746-A336-1915400F5E1E}" srcOrd="0" destOrd="0" parTransId="{A11CEB2E-ADEB-4F7B-9E91-113B4C7915BB}" sibTransId="{69456734-F7CE-4737-A594-0604001E0B12}"/>
    <dgm:cxn modelId="{AE6C972F-0D22-4FF0-853C-FFEC9D72956A}" type="presOf" srcId="{26EAD722-EDBA-4244-85D4-2FF9B33CF63A}" destId="{AEA3CFA9-9C12-48DC-8FA8-F430BD3AD9A2}" srcOrd="1" destOrd="0" presId="urn:microsoft.com/office/officeart/2005/8/layout/orgChart1"/>
    <dgm:cxn modelId="{8B4B6C46-5C0F-4923-8592-ECD7B7862A60}" srcId="{D21D717F-C1D1-4F68-9DE9-2F35820D7CBD}" destId="{7CBC562C-E7BC-443C-AD22-F4A002DD4015}" srcOrd="2" destOrd="0" parTransId="{36A5C942-D192-4777-930C-794B2277F913}" sibTransId="{D615B02F-2249-48EB-A9BD-BE652DC51C0B}"/>
    <dgm:cxn modelId="{96B8FE46-FE9B-419A-A328-2F77A7A08FDC}" type="presOf" srcId="{26EAD722-EDBA-4244-85D4-2FF9B33CF63A}" destId="{F08B5052-A402-4A11-91DD-57C183E6DE45}" srcOrd="0" destOrd="0" presId="urn:microsoft.com/office/officeart/2005/8/layout/orgChart1"/>
    <dgm:cxn modelId="{669C0459-AAA1-44D0-9001-C522223CDFEC}" type="presOf" srcId="{A11CEB2E-ADEB-4F7B-9E91-113B4C7915BB}" destId="{2B13E855-47E1-4C6A-B61B-1112EB705CEA}" srcOrd="0" destOrd="0" presId="urn:microsoft.com/office/officeart/2005/8/layout/orgChart1"/>
    <dgm:cxn modelId="{37A7827A-CBD6-43B7-BB48-E88BC4EC1BB0}" type="presOf" srcId="{36A5C942-D192-4777-930C-794B2277F913}" destId="{98A0F271-78C8-43CB-829E-ED3E8EA71BF8}" srcOrd="0" destOrd="0" presId="urn:microsoft.com/office/officeart/2005/8/layout/orgChart1"/>
    <dgm:cxn modelId="{7A3159A3-8533-4CCC-BCED-B8E32A8B47EF}" type="presOf" srcId="{D21D717F-C1D1-4F68-9DE9-2F35820D7CBD}" destId="{38D6E314-DCF1-400C-94C3-A615F0EA6119}" srcOrd="0" destOrd="0" presId="urn:microsoft.com/office/officeart/2005/8/layout/orgChart1"/>
    <dgm:cxn modelId="{B71236BE-D58F-4017-8C38-9D6931D80D20}" type="presOf" srcId="{7CBC562C-E7BC-443C-AD22-F4A002DD4015}" destId="{1F4216A0-E5C1-48D0-BB4D-58D826BCC64E}" srcOrd="1" destOrd="0" presId="urn:microsoft.com/office/officeart/2005/8/layout/orgChart1"/>
    <dgm:cxn modelId="{F7CFE7D2-59F9-425F-8037-F39861A75478}" type="presOf" srcId="{D21D717F-C1D1-4F68-9DE9-2F35820D7CBD}" destId="{F275D261-A78C-4784-85AF-1115E64F8CC8}" srcOrd="1" destOrd="0" presId="urn:microsoft.com/office/officeart/2005/8/layout/orgChart1"/>
    <dgm:cxn modelId="{FE2FEDD6-7DAF-4788-90C0-3454CFC88B49}" srcId="{23DAB25C-245C-4D4D-9AD9-D059D988C1B6}" destId="{D21D717F-C1D1-4F68-9DE9-2F35820D7CBD}" srcOrd="0" destOrd="0" parTransId="{62842232-C58F-43CB-B208-1BC4309B296C}" sibTransId="{165D2C8B-C3DD-4DB1-A51F-83E5979C39DE}"/>
    <dgm:cxn modelId="{19FD5BED-CEE3-42E1-A7F3-0B65AEEDE52E}" type="presOf" srcId="{23DAB25C-245C-4D4D-9AD9-D059D988C1B6}" destId="{4F7FA05A-0160-4069-B9BE-6CBDEA670C5F}" srcOrd="0" destOrd="0" presId="urn:microsoft.com/office/officeart/2005/8/layout/orgChart1"/>
    <dgm:cxn modelId="{6D89C5EF-BB0E-40C4-BC90-93E5CF858DB1}" type="presOf" srcId="{07273469-5EA9-4746-A336-1915400F5E1E}" destId="{E76D11A7-C33A-42C2-AB8B-BA83CB092860}" srcOrd="0" destOrd="0" presId="urn:microsoft.com/office/officeart/2005/8/layout/orgChart1"/>
    <dgm:cxn modelId="{2446DDFD-E257-4034-96ED-331285F9690F}" type="presOf" srcId="{07273469-5EA9-4746-A336-1915400F5E1E}" destId="{1F37E53C-9A6E-44EF-B1C8-217E0311BAE0}" srcOrd="1" destOrd="0" presId="urn:microsoft.com/office/officeart/2005/8/layout/orgChart1"/>
    <dgm:cxn modelId="{35438F33-3372-4A91-828F-F93779234643}" type="presParOf" srcId="{4F7FA05A-0160-4069-B9BE-6CBDEA670C5F}" destId="{739913DC-504C-42F7-8055-8F4A2549AFAD}" srcOrd="0" destOrd="0" presId="urn:microsoft.com/office/officeart/2005/8/layout/orgChart1"/>
    <dgm:cxn modelId="{60B909A7-841B-485B-925B-7A6E26AF2385}" type="presParOf" srcId="{739913DC-504C-42F7-8055-8F4A2549AFAD}" destId="{A91FB1FA-71A1-45F6-A39D-8897CE8E2405}" srcOrd="0" destOrd="0" presId="urn:microsoft.com/office/officeart/2005/8/layout/orgChart1"/>
    <dgm:cxn modelId="{E7A7BC63-F01F-4F88-A450-D5F87D7A71EE}" type="presParOf" srcId="{A91FB1FA-71A1-45F6-A39D-8897CE8E2405}" destId="{38D6E314-DCF1-400C-94C3-A615F0EA6119}" srcOrd="0" destOrd="0" presId="urn:microsoft.com/office/officeart/2005/8/layout/orgChart1"/>
    <dgm:cxn modelId="{047CA375-7E1E-4C65-9F9B-728BE72B91F5}" type="presParOf" srcId="{A91FB1FA-71A1-45F6-A39D-8897CE8E2405}" destId="{F275D261-A78C-4784-85AF-1115E64F8CC8}" srcOrd="1" destOrd="0" presId="urn:microsoft.com/office/officeart/2005/8/layout/orgChart1"/>
    <dgm:cxn modelId="{9BBD3936-B526-47E5-A1D2-877716C19326}" type="presParOf" srcId="{739913DC-504C-42F7-8055-8F4A2549AFAD}" destId="{DD18D714-A6CB-43B8-9717-0330826E28CD}" srcOrd="1" destOrd="0" presId="urn:microsoft.com/office/officeart/2005/8/layout/orgChart1"/>
    <dgm:cxn modelId="{931619B3-0008-48A8-9F2F-03CD9DF510DE}" type="presParOf" srcId="{DD18D714-A6CB-43B8-9717-0330826E28CD}" destId="{2B13E855-47E1-4C6A-B61B-1112EB705CEA}" srcOrd="0" destOrd="0" presId="urn:microsoft.com/office/officeart/2005/8/layout/orgChart1"/>
    <dgm:cxn modelId="{FCAFB850-2795-40B2-92A9-18D20193CBBC}" type="presParOf" srcId="{DD18D714-A6CB-43B8-9717-0330826E28CD}" destId="{16662F3F-9DBC-4D36-8DD2-5783C0ACAB37}" srcOrd="1" destOrd="0" presId="urn:microsoft.com/office/officeart/2005/8/layout/orgChart1"/>
    <dgm:cxn modelId="{E6481EC7-98A9-4EF9-98EA-46012D64C1B1}" type="presParOf" srcId="{16662F3F-9DBC-4D36-8DD2-5783C0ACAB37}" destId="{27AFD6A1-21D8-4F04-A57E-12D05E9A65CC}" srcOrd="0" destOrd="0" presId="urn:microsoft.com/office/officeart/2005/8/layout/orgChart1"/>
    <dgm:cxn modelId="{808D54A0-D5AD-4D88-87EE-A941B2AB05E2}" type="presParOf" srcId="{27AFD6A1-21D8-4F04-A57E-12D05E9A65CC}" destId="{E76D11A7-C33A-42C2-AB8B-BA83CB092860}" srcOrd="0" destOrd="0" presId="urn:microsoft.com/office/officeart/2005/8/layout/orgChart1"/>
    <dgm:cxn modelId="{E377AA16-1E36-497A-81D3-E7983365E2ED}" type="presParOf" srcId="{27AFD6A1-21D8-4F04-A57E-12D05E9A65CC}" destId="{1F37E53C-9A6E-44EF-B1C8-217E0311BAE0}" srcOrd="1" destOrd="0" presId="urn:microsoft.com/office/officeart/2005/8/layout/orgChart1"/>
    <dgm:cxn modelId="{527436FF-8965-4C2F-9C29-991FCEBC625A}" type="presParOf" srcId="{16662F3F-9DBC-4D36-8DD2-5783C0ACAB37}" destId="{1093ED94-4874-4EC1-AC54-D5875B5BE371}" srcOrd="1" destOrd="0" presId="urn:microsoft.com/office/officeart/2005/8/layout/orgChart1"/>
    <dgm:cxn modelId="{2B108E0A-95A4-48E3-87E9-67E32FBAC27F}" type="presParOf" srcId="{16662F3F-9DBC-4D36-8DD2-5783C0ACAB37}" destId="{865612A6-C9C0-45B5-8202-D7651631DB5B}" srcOrd="2" destOrd="0" presId="urn:microsoft.com/office/officeart/2005/8/layout/orgChart1"/>
    <dgm:cxn modelId="{A05941C4-1CE3-4DE5-996D-2E40E594005D}" type="presParOf" srcId="{DD18D714-A6CB-43B8-9717-0330826E28CD}" destId="{07F73AB1-C171-44DD-984A-16A9DFF20821}" srcOrd="2" destOrd="0" presId="urn:microsoft.com/office/officeart/2005/8/layout/orgChart1"/>
    <dgm:cxn modelId="{753C4098-E29D-4132-9401-65BE56DF4080}" type="presParOf" srcId="{DD18D714-A6CB-43B8-9717-0330826E28CD}" destId="{19D4009C-0EA9-425C-9D4A-38622D1A9BC7}" srcOrd="3" destOrd="0" presId="urn:microsoft.com/office/officeart/2005/8/layout/orgChart1"/>
    <dgm:cxn modelId="{9019B1D7-7A86-4B2B-972E-CCB7040F9A96}" type="presParOf" srcId="{19D4009C-0EA9-425C-9D4A-38622D1A9BC7}" destId="{5520C062-7B0A-4676-80E3-A85CDB0B7D56}" srcOrd="0" destOrd="0" presId="urn:microsoft.com/office/officeart/2005/8/layout/orgChart1"/>
    <dgm:cxn modelId="{CC82719C-C28D-4BCA-997E-6B13A7A4888D}" type="presParOf" srcId="{5520C062-7B0A-4676-80E3-A85CDB0B7D56}" destId="{F08B5052-A402-4A11-91DD-57C183E6DE45}" srcOrd="0" destOrd="0" presId="urn:microsoft.com/office/officeart/2005/8/layout/orgChart1"/>
    <dgm:cxn modelId="{2401755F-8E1A-419B-A221-B640511F2589}" type="presParOf" srcId="{5520C062-7B0A-4676-80E3-A85CDB0B7D56}" destId="{AEA3CFA9-9C12-48DC-8FA8-F430BD3AD9A2}" srcOrd="1" destOrd="0" presId="urn:microsoft.com/office/officeart/2005/8/layout/orgChart1"/>
    <dgm:cxn modelId="{B5993A89-1B11-4636-B187-CAC86239F29D}" type="presParOf" srcId="{19D4009C-0EA9-425C-9D4A-38622D1A9BC7}" destId="{DC68ECFB-5458-47C2-814F-A23E224DF81F}" srcOrd="1" destOrd="0" presId="urn:microsoft.com/office/officeart/2005/8/layout/orgChart1"/>
    <dgm:cxn modelId="{CA669AE7-2E5A-4044-850D-5DD04020D942}" type="presParOf" srcId="{19D4009C-0EA9-425C-9D4A-38622D1A9BC7}" destId="{68A4DC85-A6DB-4193-8140-777A1C2180DD}" srcOrd="2" destOrd="0" presId="urn:microsoft.com/office/officeart/2005/8/layout/orgChart1"/>
    <dgm:cxn modelId="{0F77FC9B-9687-485C-AF6F-88435B3CE014}" type="presParOf" srcId="{DD18D714-A6CB-43B8-9717-0330826E28CD}" destId="{98A0F271-78C8-43CB-829E-ED3E8EA71BF8}" srcOrd="4" destOrd="0" presId="urn:microsoft.com/office/officeart/2005/8/layout/orgChart1"/>
    <dgm:cxn modelId="{A86F480D-06B1-4D40-AF45-13F827394D74}" type="presParOf" srcId="{DD18D714-A6CB-43B8-9717-0330826E28CD}" destId="{9DEC0136-654B-4C6F-AF49-60925F0D889C}" srcOrd="5" destOrd="0" presId="urn:microsoft.com/office/officeart/2005/8/layout/orgChart1"/>
    <dgm:cxn modelId="{0E3314EB-135B-4895-8E07-FC21826CC5C3}" type="presParOf" srcId="{9DEC0136-654B-4C6F-AF49-60925F0D889C}" destId="{4BCD9F4B-26D4-44D9-8481-AA08F481004B}" srcOrd="0" destOrd="0" presId="urn:microsoft.com/office/officeart/2005/8/layout/orgChart1"/>
    <dgm:cxn modelId="{A407D3B8-CD0E-419D-BE4A-89A3D4D61B51}" type="presParOf" srcId="{4BCD9F4B-26D4-44D9-8481-AA08F481004B}" destId="{E9FBF3C5-17A0-4FB4-83FA-7E0FF41CA3A2}" srcOrd="0" destOrd="0" presId="urn:microsoft.com/office/officeart/2005/8/layout/orgChart1"/>
    <dgm:cxn modelId="{E2ADA041-AEB1-4922-B3FB-7410D7836B34}" type="presParOf" srcId="{4BCD9F4B-26D4-44D9-8481-AA08F481004B}" destId="{1F4216A0-E5C1-48D0-BB4D-58D826BCC64E}" srcOrd="1" destOrd="0" presId="urn:microsoft.com/office/officeart/2005/8/layout/orgChart1"/>
    <dgm:cxn modelId="{6BE20A7D-3A1C-4E81-9021-A36A052AD230}" type="presParOf" srcId="{9DEC0136-654B-4C6F-AF49-60925F0D889C}" destId="{A30A2385-4875-490A-A7F4-1799D57FEF54}" srcOrd="1" destOrd="0" presId="urn:microsoft.com/office/officeart/2005/8/layout/orgChart1"/>
    <dgm:cxn modelId="{E00E3AE6-AC13-4ADB-9DAF-B9E91BDA38CA}" type="presParOf" srcId="{9DEC0136-654B-4C6F-AF49-60925F0D889C}" destId="{6446C37B-43B5-4115-BC45-57B680DBDADC}" srcOrd="2" destOrd="0" presId="urn:microsoft.com/office/officeart/2005/8/layout/orgChart1"/>
    <dgm:cxn modelId="{55DD489B-DAA0-4FE4-8422-861F174394B6}" type="presParOf" srcId="{739913DC-504C-42F7-8055-8F4A2549AFAD}" destId="{D1B3DBB3-7F82-47B3-AC41-BBF44E1362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9DD799-BBBA-4100-90A8-472B92B90EA1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D69AD7-2C2A-41B0-A912-48B376F3EF34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Assign priorities to different samples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B7CFCFFB-A80D-4007-A854-971968DC4E90}" type="parTrans" cxnId="{30F235E7-5795-40AD-A3CE-A163FE44B734}">
      <dgm:prSet/>
      <dgm:spPr/>
      <dgm:t>
        <a:bodyPr/>
        <a:lstStyle/>
        <a:p>
          <a:endParaRPr lang="zh-CN" altLang="en-US"/>
        </a:p>
      </dgm:t>
    </dgm:pt>
    <dgm:pt modelId="{1946D1A4-19CA-4EEA-B933-5234AE18D50F}" type="sibTrans" cxnId="{30F235E7-5795-40AD-A3CE-A163FE44B734}">
      <dgm:prSet/>
      <dgm:spPr/>
      <dgm:t>
        <a:bodyPr/>
        <a:lstStyle/>
        <a:p>
          <a:endParaRPr lang="zh-CN" altLang="en-US"/>
        </a:p>
      </dgm:t>
    </dgm:pt>
    <dgm:pt modelId="{314401A2-2F78-4AFE-858E-2577CE99F447}" type="pres">
      <dgm:prSet presAssocID="{7B9DD799-BBBA-4100-90A8-472B92B90E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771D3A-14DF-45A8-B927-C2C21403C1F4}" type="pres">
      <dgm:prSet presAssocID="{87D69AD7-2C2A-41B0-A912-48B376F3EF34}" presName="hierRoot1" presStyleCnt="0">
        <dgm:presLayoutVars>
          <dgm:hierBranch val="init"/>
        </dgm:presLayoutVars>
      </dgm:prSet>
      <dgm:spPr/>
    </dgm:pt>
    <dgm:pt modelId="{16602186-978E-453E-BD62-E8585A5EFB90}" type="pres">
      <dgm:prSet presAssocID="{87D69AD7-2C2A-41B0-A912-48B376F3EF34}" presName="rootComposite1" presStyleCnt="0"/>
      <dgm:spPr/>
    </dgm:pt>
    <dgm:pt modelId="{5342AE04-7FF0-4A0C-B2B9-D39F1F8126AC}" type="pres">
      <dgm:prSet presAssocID="{87D69AD7-2C2A-41B0-A912-48B376F3EF34}" presName="rootText1" presStyleLbl="node0" presStyleIdx="0" presStyleCnt="1" custLinFactNeighborX="7447" custLinFactNeighborY="-6304">
        <dgm:presLayoutVars>
          <dgm:chPref val="3"/>
        </dgm:presLayoutVars>
      </dgm:prSet>
      <dgm:spPr/>
    </dgm:pt>
    <dgm:pt modelId="{EC230E28-D10B-4B26-A292-0A83C702B1E2}" type="pres">
      <dgm:prSet presAssocID="{87D69AD7-2C2A-41B0-A912-48B376F3EF34}" presName="rootConnector1" presStyleLbl="node1" presStyleIdx="0" presStyleCnt="0"/>
      <dgm:spPr/>
    </dgm:pt>
    <dgm:pt modelId="{99FFBF90-1171-488F-A814-E6834468BEB5}" type="pres">
      <dgm:prSet presAssocID="{87D69AD7-2C2A-41B0-A912-48B376F3EF34}" presName="hierChild2" presStyleCnt="0"/>
      <dgm:spPr/>
    </dgm:pt>
    <dgm:pt modelId="{D359464F-FBBF-4E0F-AC67-9EC2951DD281}" type="pres">
      <dgm:prSet presAssocID="{87D69AD7-2C2A-41B0-A912-48B376F3EF34}" presName="hierChild3" presStyleCnt="0"/>
      <dgm:spPr/>
    </dgm:pt>
  </dgm:ptLst>
  <dgm:cxnLst>
    <dgm:cxn modelId="{07103106-9F26-4A7B-845E-52321A223773}" type="presOf" srcId="{7B9DD799-BBBA-4100-90A8-472B92B90EA1}" destId="{314401A2-2F78-4AFE-858E-2577CE99F447}" srcOrd="0" destOrd="0" presId="urn:microsoft.com/office/officeart/2005/8/layout/orgChart1"/>
    <dgm:cxn modelId="{8528AC1F-EE9D-4F08-91BB-084AAA993581}" type="presOf" srcId="{87D69AD7-2C2A-41B0-A912-48B376F3EF34}" destId="{EC230E28-D10B-4B26-A292-0A83C702B1E2}" srcOrd="1" destOrd="0" presId="urn:microsoft.com/office/officeart/2005/8/layout/orgChart1"/>
    <dgm:cxn modelId="{2A88AE56-7204-488A-82DD-D9FF8D35906D}" type="presOf" srcId="{87D69AD7-2C2A-41B0-A912-48B376F3EF34}" destId="{5342AE04-7FF0-4A0C-B2B9-D39F1F8126AC}" srcOrd="0" destOrd="0" presId="urn:microsoft.com/office/officeart/2005/8/layout/orgChart1"/>
    <dgm:cxn modelId="{30F235E7-5795-40AD-A3CE-A163FE44B734}" srcId="{7B9DD799-BBBA-4100-90A8-472B92B90EA1}" destId="{87D69AD7-2C2A-41B0-A912-48B376F3EF34}" srcOrd="0" destOrd="0" parTransId="{B7CFCFFB-A80D-4007-A854-971968DC4E90}" sibTransId="{1946D1A4-19CA-4EEA-B933-5234AE18D50F}"/>
    <dgm:cxn modelId="{FDCE1299-05BE-457A-B42D-2EF9DC0DCAD8}" type="presParOf" srcId="{314401A2-2F78-4AFE-858E-2577CE99F447}" destId="{98771D3A-14DF-45A8-B927-C2C21403C1F4}" srcOrd="0" destOrd="0" presId="urn:microsoft.com/office/officeart/2005/8/layout/orgChart1"/>
    <dgm:cxn modelId="{89656FEC-E6E4-4D6B-9594-3BA0BEEF0906}" type="presParOf" srcId="{98771D3A-14DF-45A8-B927-C2C21403C1F4}" destId="{16602186-978E-453E-BD62-E8585A5EFB90}" srcOrd="0" destOrd="0" presId="urn:microsoft.com/office/officeart/2005/8/layout/orgChart1"/>
    <dgm:cxn modelId="{05BD093F-C0FE-433E-9188-BE616873C363}" type="presParOf" srcId="{16602186-978E-453E-BD62-E8585A5EFB90}" destId="{5342AE04-7FF0-4A0C-B2B9-D39F1F8126AC}" srcOrd="0" destOrd="0" presId="urn:microsoft.com/office/officeart/2005/8/layout/orgChart1"/>
    <dgm:cxn modelId="{0608ECC6-4F23-4E6D-BA2C-231C8A987F69}" type="presParOf" srcId="{16602186-978E-453E-BD62-E8585A5EFB90}" destId="{EC230E28-D10B-4B26-A292-0A83C702B1E2}" srcOrd="1" destOrd="0" presId="urn:microsoft.com/office/officeart/2005/8/layout/orgChart1"/>
    <dgm:cxn modelId="{71AF1F4E-7FB0-4517-860C-19187D1822AC}" type="presParOf" srcId="{98771D3A-14DF-45A8-B927-C2C21403C1F4}" destId="{99FFBF90-1171-488F-A814-E6834468BEB5}" srcOrd="1" destOrd="0" presId="urn:microsoft.com/office/officeart/2005/8/layout/orgChart1"/>
    <dgm:cxn modelId="{27989CBA-64AC-474D-AB15-F0F8994119C1}" type="presParOf" srcId="{98771D3A-14DF-45A8-B927-C2C21403C1F4}" destId="{D359464F-FBBF-4E0F-AC67-9EC2951DD2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28173B-86B1-480E-9A51-5278F4AB8C8F}" type="doc">
      <dgm:prSet loTypeId="urn:microsoft.com/office/officeart/2005/8/layout/hierarchy2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5BC776-090D-4709-B322-F78155A35B4D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Two </a:t>
          </a:r>
        </a:p>
        <a:p>
          <a:r>
            <a:rPr lang="en-US" altLang="zh-CN" dirty="0">
              <a:latin typeface="Comic Sans MS" panose="030F0702030302020204" pitchFamily="66" charset="0"/>
            </a:rPr>
            <a:t>sub-network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61B4468D-98EC-4A77-A855-AECA42A56818}" type="parTrans" cxnId="{226D8466-919C-49FA-A05B-CA99232EC6ED}">
      <dgm:prSet/>
      <dgm:spPr/>
      <dgm:t>
        <a:bodyPr/>
        <a:lstStyle/>
        <a:p>
          <a:endParaRPr lang="zh-CN" altLang="en-US"/>
        </a:p>
      </dgm:t>
    </dgm:pt>
    <dgm:pt modelId="{14E719C6-2F07-421F-A78B-50F9D96300DA}" type="sibTrans" cxnId="{226D8466-919C-49FA-A05B-CA99232EC6ED}">
      <dgm:prSet/>
      <dgm:spPr/>
      <dgm:t>
        <a:bodyPr/>
        <a:lstStyle/>
        <a:p>
          <a:endParaRPr lang="zh-CN" altLang="en-US"/>
        </a:p>
      </dgm:t>
    </dgm:pt>
    <dgm:pt modelId="{4CD279ED-6358-4F49-AC48-FA543E3787C1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Target </a:t>
          </a:r>
        </a:p>
        <a:p>
          <a:r>
            <a:rPr lang="en-US" altLang="zh-CN" dirty="0">
              <a:latin typeface="Comic Sans MS" panose="030F0702030302020204" pitchFamily="66" charset="0"/>
            </a:rPr>
            <a:t>Q-Net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9398388C-BF2A-45DA-A498-DC07FAC3CD19}" type="parTrans" cxnId="{477A2745-28A1-4878-9B5D-D0CED3318631}">
      <dgm:prSet/>
      <dgm:spPr/>
      <dgm:t>
        <a:bodyPr/>
        <a:lstStyle/>
        <a:p>
          <a:endParaRPr lang="zh-CN" altLang="en-US"/>
        </a:p>
      </dgm:t>
    </dgm:pt>
    <dgm:pt modelId="{F8FD255D-8C1C-4611-8D32-569A3AEC61BD}" type="sibTrans" cxnId="{477A2745-28A1-4878-9B5D-D0CED3318631}">
      <dgm:prSet/>
      <dgm:spPr/>
      <dgm:t>
        <a:bodyPr/>
        <a:lstStyle/>
        <a:p>
          <a:endParaRPr lang="zh-CN" altLang="en-US"/>
        </a:p>
      </dgm:t>
    </dgm:pt>
    <dgm:pt modelId="{074F944F-2FC4-4854-B0E3-0180F5E17FCE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Simulate actual Q-value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53F98570-BF25-426F-B164-D61D27D775EE}" type="parTrans" cxnId="{DF7DB220-6D67-4E3D-AA24-2144AFE2E63B}">
      <dgm:prSet/>
      <dgm:spPr/>
      <dgm:t>
        <a:bodyPr/>
        <a:lstStyle/>
        <a:p>
          <a:endParaRPr lang="zh-CN" altLang="en-US"/>
        </a:p>
      </dgm:t>
    </dgm:pt>
    <dgm:pt modelId="{9A4D7EE0-924F-46A1-9E76-D5004E50F4DD}" type="sibTrans" cxnId="{DF7DB220-6D67-4E3D-AA24-2144AFE2E63B}">
      <dgm:prSet/>
      <dgm:spPr/>
      <dgm:t>
        <a:bodyPr/>
        <a:lstStyle/>
        <a:p>
          <a:endParaRPr lang="zh-CN" altLang="en-US"/>
        </a:p>
      </dgm:t>
    </dgm:pt>
    <dgm:pt modelId="{F9A8006D-C0A2-4462-B7A6-0F999E08770F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Predict </a:t>
          </a:r>
        </a:p>
        <a:p>
          <a:r>
            <a:rPr lang="en-US" altLang="zh-CN" dirty="0">
              <a:latin typeface="Comic Sans MS" panose="030F0702030302020204" pitchFamily="66" charset="0"/>
            </a:rPr>
            <a:t>Q-Net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662BCBC4-BB90-466C-BB39-0A79EFEFA814}" type="parTrans" cxnId="{FE40D738-61B8-436F-818F-EA415937C0B2}">
      <dgm:prSet/>
      <dgm:spPr/>
      <dgm:t>
        <a:bodyPr/>
        <a:lstStyle/>
        <a:p>
          <a:endParaRPr lang="zh-CN" altLang="en-US"/>
        </a:p>
      </dgm:t>
    </dgm:pt>
    <dgm:pt modelId="{503BC9F2-80A1-4F72-A0C3-9AFBCD1B1635}" type="sibTrans" cxnId="{FE40D738-61B8-436F-818F-EA415937C0B2}">
      <dgm:prSet/>
      <dgm:spPr/>
      <dgm:t>
        <a:bodyPr/>
        <a:lstStyle/>
        <a:p>
          <a:endParaRPr lang="zh-CN" altLang="en-US"/>
        </a:p>
      </dgm:t>
    </dgm:pt>
    <dgm:pt modelId="{1287DAA2-F54F-426F-BE99-6E1CE440BCDD}">
      <dgm:prSet phldrT="[文本]"/>
      <dgm:spPr/>
      <dgm:t>
        <a:bodyPr/>
        <a:lstStyle/>
        <a:p>
          <a:r>
            <a:rPr lang="en-US" altLang="zh-CN" dirty="0">
              <a:latin typeface="Comic Sans MS" panose="030F0702030302020204" pitchFamily="66" charset="0"/>
            </a:rPr>
            <a:t>Predict current Q-value</a:t>
          </a:r>
          <a:endParaRPr lang="zh-CN" altLang="en-US" dirty="0">
            <a:latin typeface="Comic Sans MS" panose="030F0702030302020204" pitchFamily="66" charset="0"/>
          </a:endParaRPr>
        </a:p>
      </dgm:t>
    </dgm:pt>
    <dgm:pt modelId="{E40FC45B-A750-45FB-A83D-06D1FC417A3F}" type="parTrans" cxnId="{606D3D6F-227E-4507-AD02-1421D2688EA1}">
      <dgm:prSet/>
      <dgm:spPr/>
      <dgm:t>
        <a:bodyPr/>
        <a:lstStyle/>
        <a:p>
          <a:endParaRPr lang="zh-CN" altLang="en-US"/>
        </a:p>
      </dgm:t>
    </dgm:pt>
    <dgm:pt modelId="{5043C0A7-281D-4E4E-BD54-297D93BA6956}" type="sibTrans" cxnId="{606D3D6F-227E-4507-AD02-1421D2688EA1}">
      <dgm:prSet/>
      <dgm:spPr/>
      <dgm:t>
        <a:bodyPr/>
        <a:lstStyle/>
        <a:p>
          <a:endParaRPr lang="zh-CN" altLang="en-US"/>
        </a:p>
      </dgm:t>
    </dgm:pt>
    <dgm:pt modelId="{D219D236-D2A5-40F5-B897-E62B4A94FB7F}" type="pres">
      <dgm:prSet presAssocID="{8528173B-86B1-480E-9A51-5278F4AB8C8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D760-61BC-4DD2-8AC5-A59FC953C684}" type="pres">
      <dgm:prSet presAssocID="{5F5BC776-090D-4709-B322-F78155A35B4D}" presName="root1" presStyleCnt="0"/>
      <dgm:spPr/>
    </dgm:pt>
    <dgm:pt modelId="{B560F953-F059-4B43-8FC6-AB89F44C6F24}" type="pres">
      <dgm:prSet presAssocID="{5F5BC776-090D-4709-B322-F78155A35B4D}" presName="LevelOneTextNode" presStyleLbl="node0" presStyleIdx="0" presStyleCnt="1">
        <dgm:presLayoutVars>
          <dgm:chPref val="3"/>
        </dgm:presLayoutVars>
      </dgm:prSet>
      <dgm:spPr/>
    </dgm:pt>
    <dgm:pt modelId="{647F9A67-2780-4162-99AD-BA71EE416378}" type="pres">
      <dgm:prSet presAssocID="{5F5BC776-090D-4709-B322-F78155A35B4D}" presName="level2hierChild" presStyleCnt="0"/>
      <dgm:spPr/>
    </dgm:pt>
    <dgm:pt modelId="{A3F4C7F4-F6D8-41EE-8B9B-3375A8BA0C09}" type="pres">
      <dgm:prSet presAssocID="{9398388C-BF2A-45DA-A498-DC07FAC3CD19}" presName="conn2-1" presStyleLbl="parChTrans1D2" presStyleIdx="0" presStyleCnt="2"/>
      <dgm:spPr/>
    </dgm:pt>
    <dgm:pt modelId="{21222C13-0F36-483C-8FFA-9F4D92C225B4}" type="pres">
      <dgm:prSet presAssocID="{9398388C-BF2A-45DA-A498-DC07FAC3CD19}" presName="connTx" presStyleLbl="parChTrans1D2" presStyleIdx="0" presStyleCnt="2"/>
      <dgm:spPr/>
    </dgm:pt>
    <dgm:pt modelId="{8C241F43-84B3-4805-80A5-9CA4BD43C1F6}" type="pres">
      <dgm:prSet presAssocID="{4CD279ED-6358-4F49-AC48-FA543E3787C1}" presName="root2" presStyleCnt="0"/>
      <dgm:spPr/>
    </dgm:pt>
    <dgm:pt modelId="{1105E499-34B3-479B-B0CA-9BE355D83759}" type="pres">
      <dgm:prSet presAssocID="{4CD279ED-6358-4F49-AC48-FA543E3787C1}" presName="LevelTwoTextNode" presStyleLbl="node2" presStyleIdx="0" presStyleCnt="2">
        <dgm:presLayoutVars>
          <dgm:chPref val="3"/>
        </dgm:presLayoutVars>
      </dgm:prSet>
      <dgm:spPr/>
    </dgm:pt>
    <dgm:pt modelId="{DB8DB359-B07E-432D-A331-4A42EAAC426F}" type="pres">
      <dgm:prSet presAssocID="{4CD279ED-6358-4F49-AC48-FA543E3787C1}" presName="level3hierChild" presStyleCnt="0"/>
      <dgm:spPr/>
    </dgm:pt>
    <dgm:pt modelId="{7265E736-54A4-4B3A-A68A-A679F9A92B44}" type="pres">
      <dgm:prSet presAssocID="{53F98570-BF25-426F-B164-D61D27D775EE}" presName="conn2-1" presStyleLbl="parChTrans1D3" presStyleIdx="0" presStyleCnt="2"/>
      <dgm:spPr/>
    </dgm:pt>
    <dgm:pt modelId="{C6B04D0B-EF96-45EB-8E8F-72F2FE6E8C3E}" type="pres">
      <dgm:prSet presAssocID="{53F98570-BF25-426F-B164-D61D27D775EE}" presName="connTx" presStyleLbl="parChTrans1D3" presStyleIdx="0" presStyleCnt="2"/>
      <dgm:spPr/>
    </dgm:pt>
    <dgm:pt modelId="{7400A738-4F78-4D38-85FA-08CB116A62E9}" type="pres">
      <dgm:prSet presAssocID="{074F944F-2FC4-4854-B0E3-0180F5E17FCE}" presName="root2" presStyleCnt="0"/>
      <dgm:spPr/>
    </dgm:pt>
    <dgm:pt modelId="{BDFC91C6-2F58-47A4-A4D5-D8053B28DF4D}" type="pres">
      <dgm:prSet presAssocID="{074F944F-2FC4-4854-B0E3-0180F5E17FCE}" presName="LevelTwoTextNode" presStyleLbl="node3" presStyleIdx="0" presStyleCnt="2">
        <dgm:presLayoutVars>
          <dgm:chPref val="3"/>
        </dgm:presLayoutVars>
      </dgm:prSet>
      <dgm:spPr/>
    </dgm:pt>
    <dgm:pt modelId="{C421DB9F-7248-475E-AF6C-0495E4FED039}" type="pres">
      <dgm:prSet presAssocID="{074F944F-2FC4-4854-B0E3-0180F5E17FCE}" presName="level3hierChild" presStyleCnt="0"/>
      <dgm:spPr/>
    </dgm:pt>
    <dgm:pt modelId="{31AA14D4-6941-4F76-961D-79FAE70C1A82}" type="pres">
      <dgm:prSet presAssocID="{662BCBC4-BB90-466C-BB39-0A79EFEFA814}" presName="conn2-1" presStyleLbl="parChTrans1D2" presStyleIdx="1" presStyleCnt="2"/>
      <dgm:spPr/>
    </dgm:pt>
    <dgm:pt modelId="{8E6A195D-CBD3-401A-BFAE-822519C6F401}" type="pres">
      <dgm:prSet presAssocID="{662BCBC4-BB90-466C-BB39-0A79EFEFA814}" presName="connTx" presStyleLbl="parChTrans1D2" presStyleIdx="1" presStyleCnt="2"/>
      <dgm:spPr/>
    </dgm:pt>
    <dgm:pt modelId="{4990AD00-4995-4780-A8FC-DC7A05C423E3}" type="pres">
      <dgm:prSet presAssocID="{F9A8006D-C0A2-4462-B7A6-0F999E08770F}" presName="root2" presStyleCnt="0"/>
      <dgm:spPr/>
    </dgm:pt>
    <dgm:pt modelId="{BBCD96DC-F3A2-4C8C-B0D2-FE2CB2E9E278}" type="pres">
      <dgm:prSet presAssocID="{F9A8006D-C0A2-4462-B7A6-0F999E08770F}" presName="LevelTwoTextNode" presStyleLbl="node2" presStyleIdx="1" presStyleCnt="2">
        <dgm:presLayoutVars>
          <dgm:chPref val="3"/>
        </dgm:presLayoutVars>
      </dgm:prSet>
      <dgm:spPr/>
    </dgm:pt>
    <dgm:pt modelId="{C8C771D7-7334-476C-B2F4-FDDFE30E6663}" type="pres">
      <dgm:prSet presAssocID="{F9A8006D-C0A2-4462-B7A6-0F999E08770F}" presName="level3hierChild" presStyleCnt="0"/>
      <dgm:spPr/>
    </dgm:pt>
    <dgm:pt modelId="{F2900B83-26AA-4F46-BB5C-743F1284D943}" type="pres">
      <dgm:prSet presAssocID="{E40FC45B-A750-45FB-A83D-06D1FC417A3F}" presName="conn2-1" presStyleLbl="parChTrans1D3" presStyleIdx="1" presStyleCnt="2"/>
      <dgm:spPr/>
    </dgm:pt>
    <dgm:pt modelId="{46CDFB41-A1A0-40B6-B468-F2F5B5DF91B6}" type="pres">
      <dgm:prSet presAssocID="{E40FC45B-A750-45FB-A83D-06D1FC417A3F}" presName="connTx" presStyleLbl="parChTrans1D3" presStyleIdx="1" presStyleCnt="2"/>
      <dgm:spPr/>
    </dgm:pt>
    <dgm:pt modelId="{F4B9FC28-1278-41D6-91F0-E63B9FF03057}" type="pres">
      <dgm:prSet presAssocID="{1287DAA2-F54F-426F-BE99-6E1CE440BCDD}" presName="root2" presStyleCnt="0"/>
      <dgm:spPr/>
    </dgm:pt>
    <dgm:pt modelId="{03DFAC1D-F244-4098-83C9-261EEC84EB08}" type="pres">
      <dgm:prSet presAssocID="{1287DAA2-F54F-426F-BE99-6E1CE440BCDD}" presName="LevelTwoTextNode" presStyleLbl="node3" presStyleIdx="1" presStyleCnt="2">
        <dgm:presLayoutVars>
          <dgm:chPref val="3"/>
        </dgm:presLayoutVars>
      </dgm:prSet>
      <dgm:spPr/>
    </dgm:pt>
    <dgm:pt modelId="{A45FA562-56B4-4DAB-9E18-52813DB8E7B1}" type="pres">
      <dgm:prSet presAssocID="{1287DAA2-F54F-426F-BE99-6E1CE440BCDD}" presName="level3hierChild" presStyleCnt="0"/>
      <dgm:spPr/>
    </dgm:pt>
  </dgm:ptLst>
  <dgm:cxnLst>
    <dgm:cxn modelId="{CB3C5505-92C1-4C21-AB28-D47D928FCE7A}" type="presOf" srcId="{F9A8006D-C0A2-4462-B7A6-0F999E08770F}" destId="{BBCD96DC-F3A2-4C8C-B0D2-FE2CB2E9E278}" srcOrd="0" destOrd="0" presId="urn:microsoft.com/office/officeart/2005/8/layout/hierarchy2"/>
    <dgm:cxn modelId="{5B3EBE1F-CE96-420B-AD13-3C60ABB32849}" type="presOf" srcId="{53F98570-BF25-426F-B164-D61D27D775EE}" destId="{C6B04D0B-EF96-45EB-8E8F-72F2FE6E8C3E}" srcOrd="1" destOrd="0" presId="urn:microsoft.com/office/officeart/2005/8/layout/hierarchy2"/>
    <dgm:cxn modelId="{DF7DB220-6D67-4E3D-AA24-2144AFE2E63B}" srcId="{4CD279ED-6358-4F49-AC48-FA543E3787C1}" destId="{074F944F-2FC4-4854-B0E3-0180F5E17FCE}" srcOrd="0" destOrd="0" parTransId="{53F98570-BF25-426F-B164-D61D27D775EE}" sibTransId="{9A4D7EE0-924F-46A1-9E76-D5004E50F4DD}"/>
    <dgm:cxn modelId="{73D64121-7585-4046-B3F2-9B2891EDAABC}" type="presOf" srcId="{53F98570-BF25-426F-B164-D61D27D775EE}" destId="{7265E736-54A4-4B3A-A68A-A679F9A92B44}" srcOrd="0" destOrd="0" presId="urn:microsoft.com/office/officeart/2005/8/layout/hierarchy2"/>
    <dgm:cxn modelId="{FE40D738-61B8-436F-818F-EA415937C0B2}" srcId="{5F5BC776-090D-4709-B322-F78155A35B4D}" destId="{F9A8006D-C0A2-4462-B7A6-0F999E08770F}" srcOrd="1" destOrd="0" parTransId="{662BCBC4-BB90-466C-BB39-0A79EFEFA814}" sibTransId="{503BC9F2-80A1-4F72-A0C3-9AFBCD1B1635}"/>
    <dgm:cxn modelId="{8736243E-A0EC-44DD-ADE6-99D2B9132DE0}" type="presOf" srcId="{4CD279ED-6358-4F49-AC48-FA543E3787C1}" destId="{1105E499-34B3-479B-B0CA-9BE355D83759}" srcOrd="0" destOrd="0" presId="urn:microsoft.com/office/officeart/2005/8/layout/hierarchy2"/>
    <dgm:cxn modelId="{A3B8BF40-28F4-4A23-9362-9375CD7FDEF2}" type="presOf" srcId="{9398388C-BF2A-45DA-A498-DC07FAC3CD19}" destId="{A3F4C7F4-F6D8-41EE-8B9B-3375A8BA0C09}" srcOrd="0" destOrd="0" presId="urn:microsoft.com/office/officeart/2005/8/layout/hierarchy2"/>
    <dgm:cxn modelId="{477A2745-28A1-4878-9B5D-D0CED3318631}" srcId="{5F5BC776-090D-4709-B322-F78155A35B4D}" destId="{4CD279ED-6358-4F49-AC48-FA543E3787C1}" srcOrd="0" destOrd="0" parTransId="{9398388C-BF2A-45DA-A498-DC07FAC3CD19}" sibTransId="{F8FD255D-8C1C-4611-8D32-569A3AEC61BD}"/>
    <dgm:cxn modelId="{226D8466-919C-49FA-A05B-CA99232EC6ED}" srcId="{8528173B-86B1-480E-9A51-5278F4AB8C8F}" destId="{5F5BC776-090D-4709-B322-F78155A35B4D}" srcOrd="0" destOrd="0" parTransId="{61B4468D-98EC-4A77-A855-AECA42A56818}" sibTransId="{14E719C6-2F07-421F-A78B-50F9D96300DA}"/>
    <dgm:cxn modelId="{BBECF747-23E6-486C-9676-FC12FB6CED74}" type="presOf" srcId="{E40FC45B-A750-45FB-A83D-06D1FC417A3F}" destId="{46CDFB41-A1A0-40B6-B468-F2F5B5DF91B6}" srcOrd="1" destOrd="0" presId="urn:microsoft.com/office/officeart/2005/8/layout/hierarchy2"/>
    <dgm:cxn modelId="{606D3D6F-227E-4507-AD02-1421D2688EA1}" srcId="{F9A8006D-C0A2-4462-B7A6-0F999E08770F}" destId="{1287DAA2-F54F-426F-BE99-6E1CE440BCDD}" srcOrd="0" destOrd="0" parTransId="{E40FC45B-A750-45FB-A83D-06D1FC417A3F}" sibTransId="{5043C0A7-281D-4E4E-BD54-297D93BA6956}"/>
    <dgm:cxn modelId="{3E972181-2DC6-46A3-A746-11FA3CAD019A}" type="presOf" srcId="{662BCBC4-BB90-466C-BB39-0A79EFEFA814}" destId="{31AA14D4-6941-4F76-961D-79FAE70C1A82}" srcOrd="0" destOrd="0" presId="urn:microsoft.com/office/officeart/2005/8/layout/hierarchy2"/>
    <dgm:cxn modelId="{220B4E92-D7C3-45DF-B518-81D773938158}" type="presOf" srcId="{E40FC45B-A750-45FB-A83D-06D1FC417A3F}" destId="{F2900B83-26AA-4F46-BB5C-743F1284D943}" srcOrd="0" destOrd="0" presId="urn:microsoft.com/office/officeart/2005/8/layout/hierarchy2"/>
    <dgm:cxn modelId="{E244E4A8-22E5-4FD2-B56A-49935758F688}" type="presOf" srcId="{8528173B-86B1-480E-9A51-5278F4AB8C8F}" destId="{D219D236-D2A5-40F5-B897-E62B4A94FB7F}" srcOrd="0" destOrd="0" presId="urn:microsoft.com/office/officeart/2005/8/layout/hierarchy2"/>
    <dgm:cxn modelId="{911E66EF-AE11-4A22-B0CD-70A7E4FC2B67}" type="presOf" srcId="{662BCBC4-BB90-466C-BB39-0A79EFEFA814}" destId="{8E6A195D-CBD3-401A-BFAE-822519C6F401}" srcOrd="1" destOrd="0" presId="urn:microsoft.com/office/officeart/2005/8/layout/hierarchy2"/>
    <dgm:cxn modelId="{9FF88DF5-D6DB-4EFF-A22F-0468E6A98AB6}" type="presOf" srcId="{1287DAA2-F54F-426F-BE99-6E1CE440BCDD}" destId="{03DFAC1D-F244-4098-83C9-261EEC84EB08}" srcOrd="0" destOrd="0" presId="urn:microsoft.com/office/officeart/2005/8/layout/hierarchy2"/>
    <dgm:cxn modelId="{BF8F92FA-69E0-4AFA-95DF-741B5610E916}" type="presOf" srcId="{074F944F-2FC4-4854-B0E3-0180F5E17FCE}" destId="{BDFC91C6-2F58-47A4-A4D5-D8053B28DF4D}" srcOrd="0" destOrd="0" presId="urn:microsoft.com/office/officeart/2005/8/layout/hierarchy2"/>
    <dgm:cxn modelId="{6BFF54FC-E653-423A-9DD4-378CF223862B}" type="presOf" srcId="{5F5BC776-090D-4709-B322-F78155A35B4D}" destId="{B560F953-F059-4B43-8FC6-AB89F44C6F24}" srcOrd="0" destOrd="0" presId="urn:microsoft.com/office/officeart/2005/8/layout/hierarchy2"/>
    <dgm:cxn modelId="{BEE4CEFE-6E63-495D-9567-B72EB7290C45}" type="presOf" srcId="{9398388C-BF2A-45DA-A498-DC07FAC3CD19}" destId="{21222C13-0F36-483C-8FFA-9F4D92C225B4}" srcOrd="1" destOrd="0" presId="urn:microsoft.com/office/officeart/2005/8/layout/hierarchy2"/>
    <dgm:cxn modelId="{B8971F91-7207-42D3-84EF-DF72330507CD}" type="presParOf" srcId="{D219D236-D2A5-40F5-B897-E62B4A94FB7F}" destId="{304FD760-61BC-4DD2-8AC5-A59FC953C684}" srcOrd="0" destOrd="0" presId="urn:microsoft.com/office/officeart/2005/8/layout/hierarchy2"/>
    <dgm:cxn modelId="{90F79C3A-5256-4A8E-AD92-0212B553C339}" type="presParOf" srcId="{304FD760-61BC-4DD2-8AC5-A59FC953C684}" destId="{B560F953-F059-4B43-8FC6-AB89F44C6F24}" srcOrd="0" destOrd="0" presId="urn:microsoft.com/office/officeart/2005/8/layout/hierarchy2"/>
    <dgm:cxn modelId="{B20B7312-208E-41B3-863F-3DA9EBBB928B}" type="presParOf" srcId="{304FD760-61BC-4DD2-8AC5-A59FC953C684}" destId="{647F9A67-2780-4162-99AD-BA71EE416378}" srcOrd="1" destOrd="0" presId="urn:microsoft.com/office/officeart/2005/8/layout/hierarchy2"/>
    <dgm:cxn modelId="{7727ACE1-F308-4BBD-BFE6-247E45E2671E}" type="presParOf" srcId="{647F9A67-2780-4162-99AD-BA71EE416378}" destId="{A3F4C7F4-F6D8-41EE-8B9B-3375A8BA0C09}" srcOrd="0" destOrd="0" presId="urn:microsoft.com/office/officeart/2005/8/layout/hierarchy2"/>
    <dgm:cxn modelId="{2F4B2699-3AE4-4586-9C73-E6BEC72B1129}" type="presParOf" srcId="{A3F4C7F4-F6D8-41EE-8B9B-3375A8BA0C09}" destId="{21222C13-0F36-483C-8FFA-9F4D92C225B4}" srcOrd="0" destOrd="0" presId="urn:microsoft.com/office/officeart/2005/8/layout/hierarchy2"/>
    <dgm:cxn modelId="{BEECCFD4-3E42-4008-9273-E42D108FC344}" type="presParOf" srcId="{647F9A67-2780-4162-99AD-BA71EE416378}" destId="{8C241F43-84B3-4805-80A5-9CA4BD43C1F6}" srcOrd="1" destOrd="0" presId="urn:microsoft.com/office/officeart/2005/8/layout/hierarchy2"/>
    <dgm:cxn modelId="{F7F514C8-CD9F-4CC3-9E9B-682BA213C1DD}" type="presParOf" srcId="{8C241F43-84B3-4805-80A5-9CA4BD43C1F6}" destId="{1105E499-34B3-479B-B0CA-9BE355D83759}" srcOrd="0" destOrd="0" presId="urn:microsoft.com/office/officeart/2005/8/layout/hierarchy2"/>
    <dgm:cxn modelId="{423966E6-6AE8-4EC0-92CB-3DA94B04FD1A}" type="presParOf" srcId="{8C241F43-84B3-4805-80A5-9CA4BD43C1F6}" destId="{DB8DB359-B07E-432D-A331-4A42EAAC426F}" srcOrd="1" destOrd="0" presId="urn:microsoft.com/office/officeart/2005/8/layout/hierarchy2"/>
    <dgm:cxn modelId="{5133441B-3D4D-4482-8F0C-153F28522CFD}" type="presParOf" srcId="{DB8DB359-B07E-432D-A331-4A42EAAC426F}" destId="{7265E736-54A4-4B3A-A68A-A679F9A92B44}" srcOrd="0" destOrd="0" presId="urn:microsoft.com/office/officeart/2005/8/layout/hierarchy2"/>
    <dgm:cxn modelId="{499E4A88-3ECC-4559-8C73-81C532874C8D}" type="presParOf" srcId="{7265E736-54A4-4B3A-A68A-A679F9A92B44}" destId="{C6B04D0B-EF96-45EB-8E8F-72F2FE6E8C3E}" srcOrd="0" destOrd="0" presId="urn:microsoft.com/office/officeart/2005/8/layout/hierarchy2"/>
    <dgm:cxn modelId="{FAAE6199-8EE6-48A6-BD1F-FDFEA6CD246C}" type="presParOf" srcId="{DB8DB359-B07E-432D-A331-4A42EAAC426F}" destId="{7400A738-4F78-4D38-85FA-08CB116A62E9}" srcOrd="1" destOrd="0" presId="urn:microsoft.com/office/officeart/2005/8/layout/hierarchy2"/>
    <dgm:cxn modelId="{D58E24E0-CB37-46BF-A019-2A6F22A3214C}" type="presParOf" srcId="{7400A738-4F78-4D38-85FA-08CB116A62E9}" destId="{BDFC91C6-2F58-47A4-A4D5-D8053B28DF4D}" srcOrd="0" destOrd="0" presId="urn:microsoft.com/office/officeart/2005/8/layout/hierarchy2"/>
    <dgm:cxn modelId="{B85E9DC3-E4A6-46F7-944D-FB982D05F424}" type="presParOf" srcId="{7400A738-4F78-4D38-85FA-08CB116A62E9}" destId="{C421DB9F-7248-475E-AF6C-0495E4FED039}" srcOrd="1" destOrd="0" presId="urn:microsoft.com/office/officeart/2005/8/layout/hierarchy2"/>
    <dgm:cxn modelId="{C7539FAB-BFBE-44CB-B2FA-4690A06E4CC1}" type="presParOf" srcId="{647F9A67-2780-4162-99AD-BA71EE416378}" destId="{31AA14D4-6941-4F76-961D-79FAE70C1A82}" srcOrd="2" destOrd="0" presId="urn:microsoft.com/office/officeart/2005/8/layout/hierarchy2"/>
    <dgm:cxn modelId="{A4DA281D-72D5-4187-903A-72A6C7EC7A14}" type="presParOf" srcId="{31AA14D4-6941-4F76-961D-79FAE70C1A82}" destId="{8E6A195D-CBD3-401A-BFAE-822519C6F401}" srcOrd="0" destOrd="0" presId="urn:microsoft.com/office/officeart/2005/8/layout/hierarchy2"/>
    <dgm:cxn modelId="{4A31B1C6-DC14-4ABC-9916-DB381DDD854D}" type="presParOf" srcId="{647F9A67-2780-4162-99AD-BA71EE416378}" destId="{4990AD00-4995-4780-A8FC-DC7A05C423E3}" srcOrd="3" destOrd="0" presId="urn:microsoft.com/office/officeart/2005/8/layout/hierarchy2"/>
    <dgm:cxn modelId="{03486999-E022-48F4-AFBD-A9BE8419452A}" type="presParOf" srcId="{4990AD00-4995-4780-A8FC-DC7A05C423E3}" destId="{BBCD96DC-F3A2-4C8C-B0D2-FE2CB2E9E278}" srcOrd="0" destOrd="0" presId="urn:microsoft.com/office/officeart/2005/8/layout/hierarchy2"/>
    <dgm:cxn modelId="{98F7595E-A7C3-4F91-A319-7E43B3642529}" type="presParOf" srcId="{4990AD00-4995-4780-A8FC-DC7A05C423E3}" destId="{C8C771D7-7334-476C-B2F4-FDDFE30E6663}" srcOrd="1" destOrd="0" presId="urn:microsoft.com/office/officeart/2005/8/layout/hierarchy2"/>
    <dgm:cxn modelId="{D328E8A8-DFB1-4902-BEEA-AA73467B6281}" type="presParOf" srcId="{C8C771D7-7334-476C-B2F4-FDDFE30E6663}" destId="{F2900B83-26AA-4F46-BB5C-743F1284D943}" srcOrd="0" destOrd="0" presId="urn:microsoft.com/office/officeart/2005/8/layout/hierarchy2"/>
    <dgm:cxn modelId="{D09D3788-8A7F-42FB-9D1B-00448EA4A087}" type="presParOf" srcId="{F2900B83-26AA-4F46-BB5C-743F1284D943}" destId="{46CDFB41-A1A0-40B6-B468-F2F5B5DF91B6}" srcOrd="0" destOrd="0" presId="urn:microsoft.com/office/officeart/2005/8/layout/hierarchy2"/>
    <dgm:cxn modelId="{216D8134-259E-41A8-A498-3AD60F64A0A8}" type="presParOf" srcId="{C8C771D7-7334-476C-B2F4-FDDFE30E6663}" destId="{F4B9FC28-1278-41D6-91F0-E63B9FF03057}" srcOrd="1" destOrd="0" presId="urn:microsoft.com/office/officeart/2005/8/layout/hierarchy2"/>
    <dgm:cxn modelId="{3688CB8C-8926-4AC6-814E-8BD6603D5080}" type="presParOf" srcId="{F4B9FC28-1278-41D6-91F0-E63B9FF03057}" destId="{03DFAC1D-F244-4098-83C9-261EEC84EB08}" srcOrd="0" destOrd="0" presId="urn:microsoft.com/office/officeart/2005/8/layout/hierarchy2"/>
    <dgm:cxn modelId="{7A11A5B0-2C1F-4AEE-BF1A-7FFA8022CB2F}" type="presParOf" srcId="{F4B9FC28-1278-41D6-91F0-E63B9FF03057}" destId="{A45FA562-56B4-4DAB-9E18-52813DB8E7B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9ACF6-BE6F-457D-B7A3-3346DEF62BDE}">
      <dsp:nvSpPr>
        <dsp:cNvPr id="0" name=""/>
        <dsp:cNvSpPr/>
      </dsp:nvSpPr>
      <dsp:spPr>
        <a:xfrm>
          <a:off x="392" y="1253048"/>
          <a:ext cx="1222226" cy="611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DQN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18291" y="1270947"/>
        <a:ext cx="1186428" cy="575315"/>
      </dsp:txXfrm>
    </dsp:sp>
    <dsp:sp modelId="{37ADE8EE-15B1-48F0-80BA-8FE9B3D391D6}">
      <dsp:nvSpPr>
        <dsp:cNvPr id="0" name=""/>
        <dsp:cNvSpPr/>
      </dsp:nvSpPr>
      <dsp:spPr>
        <a:xfrm>
          <a:off x="1222619" y="1540961"/>
          <a:ext cx="488890" cy="35288"/>
        </a:xfrm>
        <a:custGeom>
          <a:avLst/>
          <a:gdLst/>
          <a:ahLst/>
          <a:cxnLst/>
          <a:rect l="0" t="0" r="0" b="0"/>
          <a:pathLst>
            <a:path>
              <a:moveTo>
                <a:pt x="0" y="17644"/>
              </a:moveTo>
              <a:lnTo>
                <a:pt x="488890" y="17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454842" y="1546383"/>
        <a:ext cx="24444" cy="24444"/>
      </dsp:txXfrm>
    </dsp:sp>
    <dsp:sp modelId="{F1163ACD-86D0-4D59-8479-3D81598FBBAE}">
      <dsp:nvSpPr>
        <dsp:cNvPr id="0" name=""/>
        <dsp:cNvSpPr/>
      </dsp:nvSpPr>
      <dsp:spPr>
        <a:xfrm>
          <a:off x="1711510" y="1253048"/>
          <a:ext cx="1222226" cy="611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Memory buffer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1729409" y="1270947"/>
        <a:ext cx="1186428" cy="575315"/>
      </dsp:txXfrm>
    </dsp:sp>
    <dsp:sp modelId="{926BB445-DBA0-4194-BA76-BB11A830FA43}">
      <dsp:nvSpPr>
        <dsp:cNvPr id="0" name=""/>
        <dsp:cNvSpPr/>
      </dsp:nvSpPr>
      <dsp:spPr>
        <a:xfrm>
          <a:off x="2933736" y="1540961"/>
          <a:ext cx="488890" cy="35288"/>
        </a:xfrm>
        <a:custGeom>
          <a:avLst/>
          <a:gdLst/>
          <a:ahLst/>
          <a:cxnLst/>
          <a:rect l="0" t="0" r="0" b="0"/>
          <a:pathLst>
            <a:path>
              <a:moveTo>
                <a:pt x="0" y="17644"/>
              </a:moveTo>
              <a:lnTo>
                <a:pt x="488890" y="176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165959" y="1546383"/>
        <a:ext cx="24444" cy="24444"/>
      </dsp:txXfrm>
    </dsp:sp>
    <dsp:sp modelId="{07A845A4-7431-4698-9DC3-CE204BD3B497}">
      <dsp:nvSpPr>
        <dsp:cNvPr id="0" name=""/>
        <dsp:cNvSpPr/>
      </dsp:nvSpPr>
      <dsp:spPr>
        <a:xfrm>
          <a:off x="3422627" y="1253048"/>
          <a:ext cx="1222226" cy="6111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Sample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3440526" y="1270947"/>
        <a:ext cx="1186428" cy="575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9ACF6-BE6F-457D-B7A3-3346DEF62BDE}">
      <dsp:nvSpPr>
        <dsp:cNvPr id="0" name=""/>
        <dsp:cNvSpPr/>
      </dsp:nvSpPr>
      <dsp:spPr>
        <a:xfrm>
          <a:off x="2486" y="868169"/>
          <a:ext cx="1249795" cy="6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Priority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20789" y="886472"/>
        <a:ext cx="1213189" cy="588291"/>
      </dsp:txXfrm>
    </dsp:sp>
    <dsp:sp modelId="{37ADE8EE-15B1-48F0-80BA-8FE9B3D391D6}">
      <dsp:nvSpPr>
        <dsp:cNvPr id="0" name=""/>
        <dsp:cNvSpPr/>
      </dsp:nvSpPr>
      <dsp:spPr>
        <a:xfrm rot="19457599">
          <a:off x="1194415" y="977142"/>
          <a:ext cx="615651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615651" y="23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486849" y="985569"/>
        <a:ext cx="30782" cy="30782"/>
      </dsp:txXfrm>
    </dsp:sp>
    <dsp:sp modelId="{F1163ACD-86D0-4D59-8479-3D81598FBBAE}">
      <dsp:nvSpPr>
        <dsp:cNvPr id="0" name=""/>
        <dsp:cNvSpPr/>
      </dsp:nvSpPr>
      <dsp:spPr>
        <a:xfrm>
          <a:off x="1752200" y="508853"/>
          <a:ext cx="1249795" cy="6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Loss value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1770503" y="527156"/>
        <a:ext cx="1213189" cy="588291"/>
      </dsp:txXfrm>
    </dsp:sp>
    <dsp:sp modelId="{2006882D-30C6-4B20-B79E-D0F149A35166}">
      <dsp:nvSpPr>
        <dsp:cNvPr id="0" name=""/>
        <dsp:cNvSpPr/>
      </dsp:nvSpPr>
      <dsp:spPr>
        <a:xfrm rot="2142401">
          <a:off x="1194415" y="1336458"/>
          <a:ext cx="615651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615651" y="23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486849" y="1344885"/>
        <a:ext cx="30782" cy="30782"/>
      </dsp:txXfrm>
    </dsp:sp>
    <dsp:sp modelId="{30E31098-0A05-408E-9D89-B4707B2E8FB7}">
      <dsp:nvSpPr>
        <dsp:cNvPr id="0" name=""/>
        <dsp:cNvSpPr/>
      </dsp:nvSpPr>
      <dsp:spPr>
        <a:xfrm>
          <a:off x="1752200" y="1227485"/>
          <a:ext cx="1249795" cy="6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latin typeface="Comic Sans MS" panose="030F0702030302020204" pitchFamily="66" charset="0"/>
            </a:rPr>
            <a:t>Degree of recentness</a:t>
          </a:r>
          <a:endParaRPr lang="zh-CN" altLang="en-US" sz="1700" kern="1200" dirty="0">
            <a:latin typeface="Comic Sans MS" panose="030F0702030302020204" pitchFamily="66" charset="0"/>
          </a:endParaRPr>
        </a:p>
      </dsp:txBody>
      <dsp:txXfrm>
        <a:off x="1770503" y="1245788"/>
        <a:ext cx="1213189" cy="588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0F271-78C8-43CB-829E-ED3E8EA71BF8}">
      <dsp:nvSpPr>
        <dsp:cNvPr id="0" name=""/>
        <dsp:cNvSpPr/>
      </dsp:nvSpPr>
      <dsp:spPr>
        <a:xfrm>
          <a:off x="2320101" y="1343719"/>
          <a:ext cx="1641489" cy="28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443"/>
              </a:lnTo>
              <a:lnTo>
                <a:pt x="1641489" y="142443"/>
              </a:lnTo>
              <a:lnTo>
                <a:pt x="1641489" y="284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73AB1-C171-44DD-984A-16A9DFF20821}">
      <dsp:nvSpPr>
        <dsp:cNvPr id="0" name=""/>
        <dsp:cNvSpPr/>
      </dsp:nvSpPr>
      <dsp:spPr>
        <a:xfrm>
          <a:off x="2274381" y="1343719"/>
          <a:ext cx="91440" cy="2848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4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3E855-47E1-4C6A-B61B-1112EB705CEA}">
      <dsp:nvSpPr>
        <dsp:cNvPr id="0" name=""/>
        <dsp:cNvSpPr/>
      </dsp:nvSpPr>
      <dsp:spPr>
        <a:xfrm>
          <a:off x="678612" y="1343719"/>
          <a:ext cx="1641489" cy="284886"/>
        </a:xfrm>
        <a:custGeom>
          <a:avLst/>
          <a:gdLst/>
          <a:ahLst/>
          <a:cxnLst/>
          <a:rect l="0" t="0" r="0" b="0"/>
          <a:pathLst>
            <a:path>
              <a:moveTo>
                <a:pt x="1641489" y="0"/>
              </a:moveTo>
              <a:lnTo>
                <a:pt x="1641489" y="142443"/>
              </a:lnTo>
              <a:lnTo>
                <a:pt x="0" y="142443"/>
              </a:lnTo>
              <a:lnTo>
                <a:pt x="0" y="2848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6E314-DCF1-400C-94C3-A615F0EA6119}">
      <dsp:nvSpPr>
        <dsp:cNvPr id="0" name=""/>
        <dsp:cNvSpPr/>
      </dsp:nvSpPr>
      <dsp:spPr>
        <a:xfrm>
          <a:off x="1423448" y="587508"/>
          <a:ext cx="1793306" cy="75621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Comic Sans MS" panose="030F0702030302020204" pitchFamily="66" charset="0"/>
            </a:rPr>
            <a:t>DQN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Comic Sans MS" panose="030F0702030302020204" pitchFamily="66" charset="0"/>
            </a:rPr>
            <a:t>(first model in DRL)</a:t>
          </a:r>
          <a:endParaRPr lang="zh-CN" altLang="en-US" sz="1300" kern="1200" dirty="0">
            <a:latin typeface="Comic Sans MS" panose="030F0702030302020204" pitchFamily="66" charset="0"/>
          </a:endParaRPr>
        </a:p>
      </dsp:txBody>
      <dsp:txXfrm>
        <a:off x="1423448" y="587508"/>
        <a:ext cx="1793306" cy="756210"/>
      </dsp:txXfrm>
    </dsp:sp>
    <dsp:sp modelId="{E76D11A7-C33A-42C2-AB8B-BA83CB092860}">
      <dsp:nvSpPr>
        <dsp:cNvPr id="0" name=""/>
        <dsp:cNvSpPr/>
      </dsp:nvSpPr>
      <dsp:spPr>
        <a:xfrm>
          <a:off x="311" y="1628605"/>
          <a:ext cx="1356602" cy="678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Comic Sans MS" panose="030F0702030302020204" pitchFamily="66" charset="0"/>
            </a:rPr>
            <a:t>a variant of Q-learning</a:t>
          </a:r>
          <a:endParaRPr lang="zh-CN" altLang="en-US" sz="1300" kern="1200" dirty="0"/>
        </a:p>
      </dsp:txBody>
      <dsp:txXfrm>
        <a:off x="311" y="1628605"/>
        <a:ext cx="1356602" cy="678301"/>
      </dsp:txXfrm>
    </dsp:sp>
    <dsp:sp modelId="{F08B5052-A402-4A11-91DD-57C183E6DE45}">
      <dsp:nvSpPr>
        <dsp:cNvPr id="0" name=""/>
        <dsp:cNvSpPr/>
      </dsp:nvSpPr>
      <dsp:spPr>
        <a:xfrm>
          <a:off x="1641800" y="1628605"/>
          <a:ext cx="1356602" cy="678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Comic Sans MS" panose="030F0702030302020204" pitchFamily="66" charset="0"/>
            </a:rPr>
            <a:t>convolutional neural network</a:t>
          </a:r>
          <a:endParaRPr lang="zh-CN" altLang="en-US" sz="1300" kern="1200" dirty="0"/>
        </a:p>
      </dsp:txBody>
      <dsp:txXfrm>
        <a:off x="1641800" y="1628605"/>
        <a:ext cx="1356602" cy="678301"/>
      </dsp:txXfrm>
    </dsp:sp>
    <dsp:sp modelId="{E9FBF3C5-17A0-4FB4-83FA-7E0FF41CA3A2}">
      <dsp:nvSpPr>
        <dsp:cNvPr id="0" name=""/>
        <dsp:cNvSpPr/>
      </dsp:nvSpPr>
      <dsp:spPr>
        <a:xfrm>
          <a:off x="3283289" y="1628605"/>
          <a:ext cx="1356602" cy="678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Comic Sans MS" panose="030F0702030302020204" pitchFamily="66" charset="0"/>
            </a:rPr>
            <a:t>Experience replay buffer (same weight)</a:t>
          </a:r>
          <a:endParaRPr lang="zh-CN" altLang="en-US" sz="1300" kern="1200" dirty="0">
            <a:latin typeface="Comic Sans MS" panose="030F0702030302020204" pitchFamily="66" charset="0"/>
          </a:endParaRPr>
        </a:p>
      </dsp:txBody>
      <dsp:txXfrm>
        <a:off x="3283289" y="1628605"/>
        <a:ext cx="1356602" cy="6783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2AE04-7FF0-4A0C-B2B9-D39F1F8126AC}">
      <dsp:nvSpPr>
        <dsp:cNvPr id="0" name=""/>
        <dsp:cNvSpPr/>
      </dsp:nvSpPr>
      <dsp:spPr>
        <a:xfrm>
          <a:off x="383" y="31034"/>
          <a:ext cx="1570456" cy="7852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Assign priorities to different samples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383" y="31034"/>
        <a:ext cx="1570456" cy="7852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0F953-F059-4B43-8FC6-AB89F44C6F24}">
      <dsp:nvSpPr>
        <dsp:cNvPr id="0" name=""/>
        <dsp:cNvSpPr/>
      </dsp:nvSpPr>
      <dsp:spPr>
        <a:xfrm>
          <a:off x="613" y="1435968"/>
          <a:ext cx="1535490" cy="76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Two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sub-network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23099" y="1458454"/>
        <a:ext cx="1490518" cy="722773"/>
      </dsp:txXfrm>
    </dsp:sp>
    <dsp:sp modelId="{A3F4C7F4-F6D8-41EE-8B9B-3375A8BA0C09}">
      <dsp:nvSpPr>
        <dsp:cNvPr id="0" name=""/>
        <dsp:cNvSpPr/>
      </dsp:nvSpPr>
      <dsp:spPr>
        <a:xfrm rot="19457599">
          <a:off x="1465010" y="1580129"/>
          <a:ext cx="756385" cy="37968"/>
        </a:xfrm>
        <a:custGeom>
          <a:avLst/>
          <a:gdLst/>
          <a:ahLst/>
          <a:cxnLst/>
          <a:rect l="0" t="0" r="0" b="0"/>
          <a:pathLst>
            <a:path>
              <a:moveTo>
                <a:pt x="0" y="18984"/>
              </a:moveTo>
              <a:lnTo>
                <a:pt x="756385" y="18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24293" y="1580204"/>
        <a:ext cx="37819" cy="37819"/>
      </dsp:txXfrm>
    </dsp:sp>
    <dsp:sp modelId="{1105E499-34B3-479B-B0CA-9BE355D83759}">
      <dsp:nvSpPr>
        <dsp:cNvPr id="0" name=""/>
        <dsp:cNvSpPr/>
      </dsp:nvSpPr>
      <dsp:spPr>
        <a:xfrm>
          <a:off x="2150301" y="994514"/>
          <a:ext cx="1535490" cy="76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Target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Q-Net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2172787" y="1017000"/>
        <a:ext cx="1490518" cy="722773"/>
      </dsp:txXfrm>
    </dsp:sp>
    <dsp:sp modelId="{7265E736-54A4-4B3A-A68A-A679F9A92B44}">
      <dsp:nvSpPr>
        <dsp:cNvPr id="0" name=""/>
        <dsp:cNvSpPr/>
      </dsp:nvSpPr>
      <dsp:spPr>
        <a:xfrm>
          <a:off x="3685791" y="1359403"/>
          <a:ext cx="614196" cy="37968"/>
        </a:xfrm>
        <a:custGeom>
          <a:avLst/>
          <a:gdLst/>
          <a:ahLst/>
          <a:cxnLst/>
          <a:rect l="0" t="0" r="0" b="0"/>
          <a:pathLst>
            <a:path>
              <a:moveTo>
                <a:pt x="0" y="18984"/>
              </a:moveTo>
              <a:lnTo>
                <a:pt x="614196" y="18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77535" y="1363032"/>
        <a:ext cx="30709" cy="30709"/>
      </dsp:txXfrm>
    </dsp:sp>
    <dsp:sp modelId="{BDFC91C6-2F58-47A4-A4D5-D8053B28DF4D}">
      <dsp:nvSpPr>
        <dsp:cNvPr id="0" name=""/>
        <dsp:cNvSpPr/>
      </dsp:nvSpPr>
      <dsp:spPr>
        <a:xfrm>
          <a:off x="4299988" y="994514"/>
          <a:ext cx="1535490" cy="76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Simulate actual Q-value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4322474" y="1017000"/>
        <a:ext cx="1490518" cy="722773"/>
      </dsp:txXfrm>
    </dsp:sp>
    <dsp:sp modelId="{31AA14D4-6941-4F76-961D-79FAE70C1A82}">
      <dsp:nvSpPr>
        <dsp:cNvPr id="0" name=""/>
        <dsp:cNvSpPr/>
      </dsp:nvSpPr>
      <dsp:spPr>
        <a:xfrm rot="2142401">
          <a:off x="1465010" y="2021583"/>
          <a:ext cx="756385" cy="37968"/>
        </a:xfrm>
        <a:custGeom>
          <a:avLst/>
          <a:gdLst/>
          <a:ahLst/>
          <a:cxnLst/>
          <a:rect l="0" t="0" r="0" b="0"/>
          <a:pathLst>
            <a:path>
              <a:moveTo>
                <a:pt x="0" y="18984"/>
              </a:moveTo>
              <a:lnTo>
                <a:pt x="756385" y="18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24293" y="2021658"/>
        <a:ext cx="37819" cy="37819"/>
      </dsp:txXfrm>
    </dsp:sp>
    <dsp:sp modelId="{BBCD96DC-F3A2-4C8C-B0D2-FE2CB2E9E278}">
      <dsp:nvSpPr>
        <dsp:cNvPr id="0" name=""/>
        <dsp:cNvSpPr/>
      </dsp:nvSpPr>
      <dsp:spPr>
        <a:xfrm>
          <a:off x="2150301" y="1877421"/>
          <a:ext cx="1535490" cy="76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Predict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Q-Net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2172787" y="1899907"/>
        <a:ext cx="1490518" cy="722773"/>
      </dsp:txXfrm>
    </dsp:sp>
    <dsp:sp modelId="{F2900B83-26AA-4F46-BB5C-743F1284D943}">
      <dsp:nvSpPr>
        <dsp:cNvPr id="0" name=""/>
        <dsp:cNvSpPr/>
      </dsp:nvSpPr>
      <dsp:spPr>
        <a:xfrm>
          <a:off x="3685791" y="2242310"/>
          <a:ext cx="614196" cy="37968"/>
        </a:xfrm>
        <a:custGeom>
          <a:avLst/>
          <a:gdLst/>
          <a:ahLst/>
          <a:cxnLst/>
          <a:rect l="0" t="0" r="0" b="0"/>
          <a:pathLst>
            <a:path>
              <a:moveTo>
                <a:pt x="0" y="18984"/>
              </a:moveTo>
              <a:lnTo>
                <a:pt x="614196" y="18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977535" y="2245939"/>
        <a:ext cx="30709" cy="30709"/>
      </dsp:txXfrm>
    </dsp:sp>
    <dsp:sp modelId="{03DFAC1D-F244-4098-83C9-261EEC84EB08}">
      <dsp:nvSpPr>
        <dsp:cNvPr id="0" name=""/>
        <dsp:cNvSpPr/>
      </dsp:nvSpPr>
      <dsp:spPr>
        <a:xfrm>
          <a:off x="4299988" y="1877421"/>
          <a:ext cx="1535490" cy="7677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Comic Sans MS" panose="030F0702030302020204" pitchFamily="66" charset="0"/>
            </a:rPr>
            <a:t>Predict current Q-value</a:t>
          </a:r>
          <a:endParaRPr lang="zh-CN" altLang="en-US" sz="1500" kern="1200" dirty="0">
            <a:latin typeface="Comic Sans MS" panose="030F0702030302020204" pitchFamily="66" charset="0"/>
          </a:endParaRPr>
        </a:p>
      </dsp:txBody>
      <dsp:txXfrm>
        <a:off x="4322474" y="1899907"/>
        <a:ext cx="1490518" cy="722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2020/7/6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9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9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2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3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6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7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8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F34571-20DC-4359-9C3B-4D92050F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BD28F-5F81-4628-B7F7-4CFA7C46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EF377F-049F-4A50-A632-6FA81BE9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E689-614A-4297-B51A-02A5756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A80CF-7ED1-4A0E-83CB-11D5DC0A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512C-84E6-4139-A15F-D2EF1137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119B5B-C61F-4AAB-AD46-F9F01750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E59CEA-4DBF-4E97-8194-416BC9AC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76FBFD-A931-4F8A-8815-3DCE3E77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notesSlide" Target="../notesSlides/notesSlide3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notesSlide" Target="../notesSlides/notesSlide4.xml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4030783"/>
            <a:ext cx="10850563" cy="475132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Group member: </a:t>
            </a:r>
            <a:r>
              <a:rPr lang="zh-CN" altLang="en-US" dirty="0">
                <a:latin typeface="Comic Sans MS" panose="030F0702030302020204" pitchFamily="66" charset="0"/>
              </a:rPr>
              <a:t>刘浩新 陈卓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2281555"/>
            <a:ext cx="10850562" cy="14446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b="0" dirty="0">
                <a:latin typeface="Comic Sans MS" panose="030F0702030302020204" pitchFamily="66" charset="0"/>
              </a:rPr>
              <a:t>Recent Emphasized Prioritized Experience Replay</a:t>
            </a:r>
            <a:br>
              <a:rPr lang="en-US" altLang="zh-CN" b="0" dirty="0">
                <a:latin typeface="Comic Sans MS" panose="030F0702030302020204" pitchFamily="66" charset="0"/>
              </a:rPr>
            </a:br>
            <a:r>
              <a:rPr lang="en-US" altLang="zh-CN" b="0" dirty="0">
                <a:latin typeface="Comic Sans MS" panose="030F0702030302020204" pitchFamily="66" charset="0"/>
              </a:rPr>
              <a:t>base on Deep Q-Network </a:t>
            </a:r>
            <a:endParaRPr lang="zh-CN" altLang="en-US" b="0" dirty="0">
              <a:latin typeface="Comic Sans MS" panose="030F0702030302020204" pitchFamily="66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256384" y="2383326"/>
            <a:ext cx="82641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235084"/>
            <a:ext cx="3511032" cy="973538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Thank you for </a:t>
            </a:r>
            <a:br>
              <a:rPr lang="en-US" altLang="zh-CN" dirty="0">
                <a:latin typeface="Comic Sans MS" panose="030F0702030302020204" pitchFamily="66" charset="0"/>
              </a:rPr>
            </a:br>
            <a:r>
              <a:rPr lang="en-US" altLang="zh-CN" dirty="0">
                <a:latin typeface="Comic Sans MS" panose="030F0702030302020204" pitchFamily="66" charset="0"/>
              </a:rPr>
              <a:t>your listening!</a:t>
            </a:r>
            <a:endParaRPr lang="zh-CN" altLang="en-US" sz="2400" b="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6207126" y="3409107"/>
            <a:ext cx="4482645" cy="480543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Comic Sans MS" panose="030F0702030302020204" pitchFamily="66" charset="0"/>
              </a:rPr>
              <a:t>Reporter: </a:t>
            </a:r>
            <a:r>
              <a:rPr lang="zh-CN" altLang="en-US" sz="1800" dirty="0">
                <a:latin typeface="Comic Sans MS" panose="030F0702030302020204" pitchFamily="66" charset="0"/>
              </a:rPr>
              <a:t>刘浩新 陈卓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420974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200291"/>
            <a:ext cx="10850564" cy="107372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omic Sans MS" panose="030F0702030302020204" pitchFamily="66" charset="0"/>
              </a:rPr>
              <a:t>Content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2274018"/>
            <a:ext cx="10850564" cy="3877400"/>
          </a:xfrm>
        </p:spPr>
        <p:txBody>
          <a:bodyPr>
            <a:normAutofit/>
          </a:bodyPr>
          <a:lstStyle/>
          <a:p>
            <a:pPr marL="228600" lvl="0" indent="-228600">
              <a:buAutoNum type="arabicPeriod"/>
            </a:pPr>
            <a:r>
              <a:rPr lang="en-US" altLang="zh-CN" sz="2400" dirty="0">
                <a:latin typeface="Comic Sans MS" panose="030F0702030302020204" pitchFamily="66" charset="0"/>
              </a:rPr>
              <a:t>Introduction</a:t>
            </a:r>
          </a:p>
          <a:p>
            <a:pPr marL="228600" lvl="0" indent="-228600">
              <a:buAutoNum type="arabicPeriod"/>
            </a:pPr>
            <a:r>
              <a:rPr lang="en-US" altLang="zh-CN" sz="2400" dirty="0">
                <a:latin typeface="Comic Sans MS" panose="030F0702030302020204" pitchFamily="66" charset="0"/>
              </a:rPr>
              <a:t>Related work</a:t>
            </a:r>
          </a:p>
          <a:p>
            <a:pPr marL="228600" lvl="0" indent="-228600">
              <a:buAutoNum type="arabicPeriod"/>
            </a:pPr>
            <a:r>
              <a:rPr lang="en-US" altLang="zh-CN" sz="2400" dirty="0">
                <a:latin typeface="Comic Sans MS" panose="030F0702030302020204" pitchFamily="66" charset="0"/>
              </a:rPr>
              <a:t>Our model</a:t>
            </a:r>
          </a:p>
          <a:p>
            <a:pPr marL="228600" lvl="0" indent="-228600">
              <a:buAutoNum type="arabicPeriod"/>
            </a:pPr>
            <a:r>
              <a:rPr lang="en-US" altLang="zh-CN" sz="2400" dirty="0">
                <a:latin typeface="Comic Sans MS" panose="030F0702030302020204" pitchFamily="66" charset="0"/>
              </a:rPr>
              <a:t>Experiment</a:t>
            </a:r>
          </a:p>
          <a:p>
            <a:pPr marL="228600" lvl="0" indent="-228600">
              <a:buAutoNum type="arabicPeriod"/>
            </a:pPr>
            <a:r>
              <a:rPr lang="en-US" altLang="zh-CN" sz="2400" dirty="0">
                <a:latin typeface="Comic Sans MS" panose="030F0702030302020204" pitchFamily="66" charset="0"/>
              </a:rPr>
              <a:t>Future work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243" y="517415"/>
            <a:ext cx="10850564" cy="107372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  <a:cs typeface="Times New Roman" panose="02020603050405020304" pitchFamily="18" charset="0"/>
              </a:rPr>
              <a:t>Introduction</a:t>
            </a:r>
            <a:endParaRPr lang="zh-CN" altLang="en-US" sz="40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F998A4E-001F-4E64-8B63-F0735A3A3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123" y="1509366"/>
            <a:ext cx="3315111" cy="1763768"/>
          </a:xfrm>
          <a:prstGeom prst="rect">
            <a:avLst/>
          </a:prstGeom>
        </p:spPr>
      </p:pic>
      <p:sp>
        <p:nvSpPr>
          <p:cNvPr id="9" name="iconfont-11117-5703307">
            <a:extLst>
              <a:ext uri="{FF2B5EF4-FFF2-40B4-BE49-F238E27FC236}">
                <a16:creationId xmlns:a16="http://schemas.microsoft.com/office/drawing/2014/main" id="{5354EFA0-1022-433C-878A-D270AD17DC85}"/>
              </a:ext>
            </a:extLst>
          </p:cNvPr>
          <p:cNvSpPr>
            <a:spLocks noChangeAspect="1"/>
          </p:cNvSpPr>
          <p:nvPr/>
        </p:nvSpPr>
        <p:spPr bwMode="auto">
          <a:xfrm>
            <a:off x="5717941" y="1696447"/>
            <a:ext cx="483168" cy="609685"/>
          </a:xfrm>
          <a:custGeom>
            <a:avLst/>
            <a:gdLst>
              <a:gd name="connsiteX0" fmla="*/ 244928 w 307235"/>
              <a:gd name="connsiteY0" fmla="*/ 327554 h 387684"/>
              <a:gd name="connsiteX1" fmla="*/ 100740 w 307235"/>
              <a:gd name="connsiteY1" fmla="*/ 355482 h 387684"/>
              <a:gd name="connsiteX2" fmla="*/ 96813 w 307235"/>
              <a:gd name="connsiteY2" fmla="*/ 368647 h 387684"/>
              <a:gd name="connsiteX3" fmla="*/ 250927 w 307235"/>
              <a:gd name="connsiteY3" fmla="*/ 368647 h 387684"/>
              <a:gd name="connsiteX4" fmla="*/ 253107 w 307235"/>
              <a:gd name="connsiteY4" fmla="*/ 307439 h 387684"/>
              <a:gd name="connsiteX5" fmla="*/ 258350 w 307235"/>
              <a:gd name="connsiteY5" fmla="*/ 308519 h 387684"/>
              <a:gd name="connsiteX6" fmla="*/ 262277 w 307235"/>
              <a:gd name="connsiteY6" fmla="*/ 314907 h 387684"/>
              <a:gd name="connsiteX7" fmla="*/ 271772 w 307235"/>
              <a:gd name="connsiteY7" fmla="*/ 376719 h 387684"/>
              <a:gd name="connsiteX8" fmla="*/ 262277 w 307235"/>
              <a:gd name="connsiteY8" fmla="*/ 387683 h 387684"/>
              <a:gd name="connsiteX9" fmla="*/ 261889 w 307235"/>
              <a:gd name="connsiteY9" fmla="*/ 387683 h 387684"/>
              <a:gd name="connsiteX10" fmla="*/ 84168 w 307235"/>
              <a:gd name="connsiteY10" fmla="*/ 387683 h 387684"/>
              <a:gd name="connsiteX11" fmla="*/ 76529 w 307235"/>
              <a:gd name="connsiteY11" fmla="*/ 383884 h 387684"/>
              <a:gd name="connsiteX12" fmla="*/ 75018 w 307235"/>
              <a:gd name="connsiteY12" fmla="*/ 375510 h 387684"/>
              <a:gd name="connsiteX13" fmla="*/ 84038 w 307235"/>
              <a:gd name="connsiteY13" fmla="*/ 344518 h 387684"/>
              <a:gd name="connsiteX14" fmla="*/ 91375 w 307235"/>
              <a:gd name="connsiteY14" fmla="*/ 337871 h 387684"/>
              <a:gd name="connsiteX15" fmla="*/ 103026 w 307235"/>
              <a:gd name="connsiteY15" fmla="*/ 335618 h 387684"/>
              <a:gd name="connsiteX16" fmla="*/ 104105 w 307235"/>
              <a:gd name="connsiteY16" fmla="*/ 341872 h 387684"/>
              <a:gd name="connsiteX17" fmla="*/ 112132 w 307235"/>
              <a:gd name="connsiteY17" fmla="*/ 352703 h 387684"/>
              <a:gd name="connsiteX18" fmla="*/ 113556 w 307235"/>
              <a:gd name="connsiteY18" fmla="*/ 352703 h 387684"/>
              <a:gd name="connsiteX19" fmla="*/ 122661 w 307235"/>
              <a:gd name="connsiteY19" fmla="*/ 344720 h 387684"/>
              <a:gd name="connsiteX20" fmla="*/ 121815 w 307235"/>
              <a:gd name="connsiteY20" fmla="*/ 331986 h 387684"/>
              <a:gd name="connsiteX21" fmla="*/ 163507 w 307235"/>
              <a:gd name="connsiteY21" fmla="*/ 323926 h 387684"/>
              <a:gd name="connsiteX22" fmla="*/ 163507 w 307235"/>
              <a:gd name="connsiteY22" fmla="*/ 331708 h 387684"/>
              <a:gd name="connsiteX23" fmla="*/ 173052 w 307235"/>
              <a:gd name="connsiteY23" fmla="*/ 341203 h 387684"/>
              <a:gd name="connsiteX24" fmla="*/ 182857 w 307235"/>
              <a:gd name="connsiteY24" fmla="*/ 331708 h 387684"/>
              <a:gd name="connsiteX25" fmla="*/ 182857 w 307235"/>
              <a:gd name="connsiteY25" fmla="*/ 320185 h 387684"/>
              <a:gd name="connsiteX26" fmla="*/ 197663 w 307235"/>
              <a:gd name="connsiteY26" fmla="*/ 317322 h 387684"/>
              <a:gd name="connsiteX27" fmla="*/ 197663 w 307235"/>
              <a:gd name="connsiteY27" fmla="*/ 325180 h 387684"/>
              <a:gd name="connsiteX28" fmla="*/ 207202 w 307235"/>
              <a:gd name="connsiteY28" fmla="*/ 334721 h 387684"/>
              <a:gd name="connsiteX29" fmla="*/ 216611 w 307235"/>
              <a:gd name="connsiteY29" fmla="*/ 324791 h 387684"/>
              <a:gd name="connsiteX30" fmla="*/ 216611 w 307235"/>
              <a:gd name="connsiteY30" fmla="*/ 313659 h 387684"/>
              <a:gd name="connsiteX31" fmla="*/ 232842 w 307235"/>
              <a:gd name="connsiteY31" fmla="*/ 310521 h 387684"/>
              <a:gd name="connsiteX32" fmla="*/ 233019 w 307235"/>
              <a:gd name="connsiteY32" fmla="*/ 313833 h 387684"/>
              <a:gd name="connsiteX33" fmla="*/ 242558 w 307235"/>
              <a:gd name="connsiteY33" fmla="*/ 322853 h 387684"/>
              <a:gd name="connsiteX34" fmla="*/ 243119 w 307235"/>
              <a:gd name="connsiteY34" fmla="*/ 322681 h 387684"/>
              <a:gd name="connsiteX35" fmla="*/ 252657 w 307235"/>
              <a:gd name="connsiteY35" fmla="*/ 313143 h 387684"/>
              <a:gd name="connsiteX36" fmla="*/ 115152 w 307235"/>
              <a:gd name="connsiteY36" fmla="*/ 292700 h 387684"/>
              <a:gd name="connsiteX37" fmla="*/ 120865 w 307235"/>
              <a:gd name="connsiteY37" fmla="*/ 317668 h 387684"/>
              <a:gd name="connsiteX38" fmla="*/ 121815 w 307235"/>
              <a:gd name="connsiteY38" fmla="*/ 331986 h 387684"/>
              <a:gd name="connsiteX39" fmla="*/ 103026 w 307235"/>
              <a:gd name="connsiteY39" fmla="*/ 335618 h 387684"/>
              <a:gd name="connsiteX40" fmla="*/ 96777 w 307235"/>
              <a:gd name="connsiteY40" fmla="*/ 299401 h 387684"/>
              <a:gd name="connsiteX41" fmla="*/ 46021 w 307235"/>
              <a:gd name="connsiteY41" fmla="*/ 221802 h 387684"/>
              <a:gd name="connsiteX42" fmla="*/ 46021 w 307235"/>
              <a:gd name="connsiteY42" fmla="*/ 268859 h 387684"/>
              <a:gd name="connsiteX43" fmla="*/ 55561 w 307235"/>
              <a:gd name="connsiteY43" fmla="*/ 285437 h 387684"/>
              <a:gd name="connsiteX44" fmla="*/ 138528 w 307235"/>
              <a:gd name="connsiteY44" fmla="*/ 259793 h 387684"/>
              <a:gd name="connsiteX45" fmla="*/ 151780 w 307235"/>
              <a:gd name="connsiteY45" fmla="*/ 262383 h 387684"/>
              <a:gd name="connsiteX46" fmla="*/ 149190 w 307235"/>
              <a:gd name="connsiteY46" fmla="*/ 275637 h 387684"/>
              <a:gd name="connsiteX47" fmla="*/ 121218 w 307235"/>
              <a:gd name="connsiteY47" fmla="*/ 290488 h 387684"/>
              <a:gd name="connsiteX48" fmla="*/ 115152 w 307235"/>
              <a:gd name="connsiteY48" fmla="*/ 292700 h 387684"/>
              <a:gd name="connsiteX49" fmla="*/ 114505 w 307235"/>
              <a:gd name="connsiteY49" fmla="*/ 289872 h 387684"/>
              <a:gd name="connsiteX50" fmla="*/ 114505 w 307235"/>
              <a:gd name="connsiteY50" fmla="*/ 288233 h 387684"/>
              <a:gd name="connsiteX51" fmla="*/ 113556 w 307235"/>
              <a:gd name="connsiteY51" fmla="*/ 285385 h 387684"/>
              <a:gd name="connsiteX52" fmla="*/ 101646 w 307235"/>
              <a:gd name="connsiteY52" fmla="*/ 278523 h 387684"/>
              <a:gd name="connsiteX53" fmla="*/ 95259 w 307235"/>
              <a:gd name="connsiteY53" fmla="*/ 290606 h 387684"/>
              <a:gd name="connsiteX54" fmla="*/ 96777 w 307235"/>
              <a:gd name="connsiteY54" fmla="*/ 299401 h 387684"/>
              <a:gd name="connsiteX55" fmla="*/ 94387 w 307235"/>
              <a:gd name="connsiteY55" fmla="*/ 300273 h 387684"/>
              <a:gd name="connsiteX56" fmla="*/ 64108 w 307235"/>
              <a:gd name="connsiteY56" fmla="*/ 304691 h 387684"/>
              <a:gd name="connsiteX57" fmla="*/ 51719 w 307235"/>
              <a:gd name="connsiteY57" fmla="*/ 303828 h 387684"/>
              <a:gd name="connsiteX58" fmla="*/ 50769 w 307235"/>
              <a:gd name="connsiteY58" fmla="*/ 303828 h 387684"/>
              <a:gd name="connsiteX59" fmla="*/ 26984 w 307235"/>
              <a:gd name="connsiteY59" fmla="*/ 267132 h 387684"/>
              <a:gd name="connsiteX60" fmla="*/ 26984 w 307235"/>
              <a:gd name="connsiteY60" fmla="*/ 224594 h 387684"/>
              <a:gd name="connsiteX61" fmla="*/ 27050 w 307235"/>
              <a:gd name="connsiteY61" fmla="*/ 224617 h 387684"/>
              <a:gd name="connsiteX62" fmla="*/ 112889 w 307235"/>
              <a:gd name="connsiteY62" fmla="*/ 151264 h 387684"/>
              <a:gd name="connsiteX63" fmla="*/ 180266 w 307235"/>
              <a:gd name="connsiteY63" fmla="*/ 222050 h 387684"/>
              <a:gd name="connsiteX64" fmla="*/ 182857 w 307235"/>
              <a:gd name="connsiteY64" fmla="*/ 228653 h 387684"/>
              <a:gd name="connsiteX65" fmla="*/ 182857 w 307235"/>
              <a:gd name="connsiteY65" fmla="*/ 320185 h 387684"/>
              <a:gd name="connsiteX66" fmla="*/ 163507 w 307235"/>
              <a:gd name="connsiteY66" fmla="*/ 323926 h 387684"/>
              <a:gd name="connsiteX67" fmla="*/ 163507 w 307235"/>
              <a:gd name="connsiteY67" fmla="*/ 232451 h 387684"/>
              <a:gd name="connsiteX68" fmla="*/ 100292 w 307235"/>
              <a:gd name="connsiteY68" fmla="*/ 165490 h 387684"/>
              <a:gd name="connsiteX69" fmla="*/ 108386 w 307235"/>
              <a:gd name="connsiteY69" fmla="*/ 162124 h 387684"/>
              <a:gd name="connsiteX70" fmla="*/ 179473 w 307235"/>
              <a:gd name="connsiteY70" fmla="*/ 150524 h 387684"/>
              <a:gd name="connsiteX71" fmla="*/ 171790 w 307235"/>
              <a:gd name="connsiteY71" fmla="*/ 169084 h 387684"/>
              <a:gd name="connsiteX72" fmla="*/ 190305 w 307235"/>
              <a:gd name="connsiteY72" fmla="*/ 161401 h 387684"/>
              <a:gd name="connsiteX73" fmla="*/ 179473 w 307235"/>
              <a:gd name="connsiteY73" fmla="*/ 150524 h 387684"/>
              <a:gd name="connsiteX74" fmla="*/ 173630 w 307235"/>
              <a:gd name="connsiteY74" fmla="*/ 132038 h 387684"/>
              <a:gd name="connsiteX75" fmla="*/ 190910 w 307235"/>
              <a:gd name="connsiteY75" fmla="*/ 133733 h 387684"/>
              <a:gd name="connsiteX76" fmla="*/ 209381 w 307235"/>
              <a:gd name="connsiteY76" fmla="*/ 161401 h 387684"/>
              <a:gd name="connsiteX77" fmla="*/ 179473 w 307235"/>
              <a:gd name="connsiteY77" fmla="*/ 191314 h 387684"/>
              <a:gd name="connsiteX78" fmla="*/ 151851 w 307235"/>
              <a:gd name="connsiteY78" fmla="*/ 172840 h 387684"/>
              <a:gd name="connsiteX79" fmla="*/ 150136 w 307235"/>
              <a:gd name="connsiteY79" fmla="*/ 155558 h 387684"/>
              <a:gd name="connsiteX80" fmla="*/ 155246 w 307235"/>
              <a:gd name="connsiteY80" fmla="*/ 146006 h 387684"/>
              <a:gd name="connsiteX81" fmla="*/ 159965 w 307235"/>
              <a:gd name="connsiteY81" fmla="*/ 150542 h 387684"/>
              <a:gd name="connsiteX82" fmla="*/ 166573 w 307235"/>
              <a:gd name="connsiteY82" fmla="*/ 153218 h 387684"/>
              <a:gd name="connsiteX83" fmla="*/ 173225 w 307235"/>
              <a:gd name="connsiteY83" fmla="*/ 150456 h 387684"/>
              <a:gd name="connsiteX84" fmla="*/ 173225 w 307235"/>
              <a:gd name="connsiteY84" fmla="*/ 137034 h 387684"/>
              <a:gd name="connsiteX85" fmla="*/ 170043 w 307235"/>
              <a:gd name="connsiteY85" fmla="*/ 133963 h 387684"/>
              <a:gd name="connsiteX86" fmla="*/ 87287 w 307235"/>
              <a:gd name="connsiteY86" fmla="*/ 129848 h 387684"/>
              <a:gd name="connsiteX87" fmla="*/ 87287 w 307235"/>
              <a:gd name="connsiteY87" fmla="*/ 130150 h 387684"/>
              <a:gd name="connsiteX88" fmla="*/ 79604 w 307235"/>
              <a:gd name="connsiteY88" fmla="*/ 148668 h 387684"/>
              <a:gd name="connsiteX89" fmla="*/ 98119 w 307235"/>
              <a:gd name="connsiteY89" fmla="*/ 140984 h 387684"/>
              <a:gd name="connsiteX90" fmla="*/ 87287 w 307235"/>
              <a:gd name="connsiteY90" fmla="*/ 129848 h 387684"/>
              <a:gd name="connsiteX91" fmla="*/ 81444 w 307235"/>
              <a:gd name="connsiteY91" fmla="*/ 111659 h 387684"/>
              <a:gd name="connsiteX92" fmla="*/ 98724 w 307235"/>
              <a:gd name="connsiteY92" fmla="*/ 113359 h 387684"/>
              <a:gd name="connsiteX93" fmla="*/ 117152 w 307235"/>
              <a:gd name="connsiteY93" fmla="*/ 140984 h 387684"/>
              <a:gd name="connsiteX94" fmla="*/ 112889 w 307235"/>
              <a:gd name="connsiteY94" fmla="*/ 151264 h 387684"/>
              <a:gd name="connsiteX95" fmla="*/ 110682 w 307235"/>
              <a:gd name="connsiteY95" fmla="*/ 148945 h 387684"/>
              <a:gd name="connsiteX96" fmla="*/ 97983 w 307235"/>
              <a:gd name="connsiteY96" fmla="*/ 149118 h 387684"/>
              <a:gd name="connsiteX97" fmla="*/ 96773 w 307235"/>
              <a:gd name="connsiteY97" fmla="*/ 161762 h 387684"/>
              <a:gd name="connsiteX98" fmla="*/ 100292 w 307235"/>
              <a:gd name="connsiteY98" fmla="*/ 165490 h 387684"/>
              <a:gd name="connsiteX99" fmla="*/ 87287 w 307235"/>
              <a:gd name="connsiteY99" fmla="*/ 170897 h 387684"/>
              <a:gd name="connsiteX100" fmla="*/ 59622 w 307235"/>
              <a:gd name="connsiteY100" fmla="*/ 152466 h 387684"/>
              <a:gd name="connsiteX101" fmla="*/ 66139 w 307235"/>
              <a:gd name="connsiteY101" fmla="*/ 119834 h 387684"/>
              <a:gd name="connsiteX102" fmla="*/ 81444 w 307235"/>
              <a:gd name="connsiteY102" fmla="*/ 111659 h 387684"/>
              <a:gd name="connsiteX103" fmla="*/ 191639 w 307235"/>
              <a:gd name="connsiteY103" fmla="*/ 85791 h 387684"/>
              <a:gd name="connsiteX104" fmla="*/ 236249 w 307235"/>
              <a:gd name="connsiteY104" fmla="*/ 129302 h 387684"/>
              <a:gd name="connsiteX105" fmla="*/ 239098 w 307235"/>
              <a:gd name="connsiteY105" fmla="*/ 136080 h 387684"/>
              <a:gd name="connsiteX106" fmla="*/ 239098 w 307235"/>
              <a:gd name="connsiteY106" fmla="*/ 182276 h 387684"/>
              <a:gd name="connsiteX107" fmla="*/ 236638 w 307235"/>
              <a:gd name="connsiteY107" fmla="*/ 188752 h 387684"/>
              <a:gd name="connsiteX108" fmla="*/ 216611 w 307235"/>
              <a:gd name="connsiteY108" fmla="*/ 210468 h 387684"/>
              <a:gd name="connsiteX109" fmla="*/ 216611 w 307235"/>
              <a:gd name="connsiteY109" fmla="*/ 313659 h 387684"/>
              <a:gd name="connsiteX110" fmla="*/ 197663 w 307235"/>
              <a:gd name="connsiteY110" fmla="*/ 317322 h 387684"/>
              <a:gd name="connsiteX111" fmla="*/ 197663 w 307235"/>
              <a:gd name="connsiteY111" fmla="*/ 206755 h 387684"/>
              <a:gd name="connsiteX112" fmla="*/ 200253 w 307235"/>
              <a:gd name="connsiteY112" fmla="*/ 200365 h 387684"/>
              <a:gd name="connsiteX113" fmla="*/ 220150 w 307235"/>
              <a:gd name="connsiteY113" fmla="*/ 178563 h 387684"/>
              <a:gd name="connsiteX114" fmla="*/ 220150 w 307235"/>
              <a:gd name="connsiteY114" fmla="*/ 139966 h 387684"/>
              <a:gd name="connsiteX115" fmla="*/ 178116 w 307235"/>
              <a:gd name="connsiteY115" fmla="*/ 99178 h 387684"/>
              <a:gd name="connsiteX116" fmla="*/ 187721 w 307235"/>
              <a:gd name="connsiteY116" fmla="*/ 95224 h 387684"/>
              <a:gd name="connsiteX117" fmla="*/ 172543 w 307235"/>
              <a:gd name="connsiteY117" fmla="*/ 80343 h 387684"/>
              <a:gd name="connsiteX118" fmla="*/ 173255 w 307235"/>
              <a:gd name="connsiteY118" fmla="*/ 80343 h 387684"/>
              <a:gd name="connsiteX119" fmla="*/ 172543 w 307235"/>
              <a:gd name="connsiteY119" fmla="*/ 81414 h 387684"/>
              <a:gd name="connsiteX120" fmla="*/ 160812 w 307235"/>
              <a:gd name="connsiteY120" fmla="*/ 44690 h 387684"/>
              <a:gd name="connsiteX121" fmla="*/ 178092 w 307235"/>
              <a:gd name="connsiteY121" fmla="*/ 46411 h 387684"/>
              <a:gd name="connsiteX122" fmla="*/ 196520 w 307235"/>
              <a:gd name="connsiteY122" fmla="*/ 74036 h 387684"/>
              <a:gd name="connsiteX123" fmla="*/ 191639 w 307235"/>
              <a:gd name="connsiteY123" fmla="*/ 85791 h 387684"/>
              <a:gd name="connsiteX124" fmla="*/ 186053 w 307235"/>
              <a:gd name="connsiteY124" fmla="*/ 80343 h 387684"/>
              <a:gd name="connsiteX125" fmla="*/ 173255 w 307235"/>
              <a:gd name="connsiteY125" fmla="*/ 80343 h 387684"/>
              <a:gd name="connsiteX126" fmla="*/ 177444 w 307235"/>
              <a:gd name="connsiteY126" fmla="*/ 74036 h 387684"/>
              <a:gd name="connsiteX127" fmla="*/ 166525 w 307235"/>
              <a:gd name="connsiteY127" fmla="*/ 63159 h 387684"/>
              <a:gd name="connsiteX128" fmla="*/ 158972 w 307235"/>
              <a:gd name="connsiteY128" fmla="*/ 81762 h 387684"/>
              <a:gd name="connsiteX129" fmla="*/ 170782 w 307235"/>
              <a:gd name="connsiteY129" fmla="*/ 84066 h 387684"/>
              <a:gd name="connsiteX130" fmla="*/ 172543 w 307235"/>
              <a:gd name="connsiteY130" fmla="*/ 81414 h 387684"/>
              <a:gd name="connsiteX131" fmla="*/ 172543 w 307235"/>
              <a:gd name="connsiteY131" fmla="*/ 93770 h 387684"/>
              <a:gd name="connsiteX132" fmla="*/ 178116 w 307235"/>
              <a:gd name="connsiteY132" fmla="*/ 99178 h 387684"/>
              <a:gd name="connsiteX133" fmla="*/ 166525 w 307235"/>
              <a:gd name="connsiteY133" fmla="*/ 103949 h 387684"/>
              <a:gd name="connsiteX134" fmla="*/ 138947 w 307235"/>
              <a:gd name="connsiteY134" fmla="*/ 85431 h 387684"/>
              <a:gd name="connsiteX135" fmla="*/ 145507 w 307235"/>
              <a:gd name="connsiteY135" fmla="*/ 52842 h 387684"/>
              <a:gd name="connsiteX136" fmla="*/ 160812 w 307235"/>
              <a:gd name="connsiteY136" fmla="*/ 44690 h 387684"/>
              <a:gd name="connsiteX137" fmla="*/ 230732 w 307235"/>
              <a:gd name="connsiteY137" fmla="*/ 40389 h 387684"/>
              <a:gd name="connsiteX138" fmla="*/ 230732 w 307235"/>
              <a:gd name="connsiteY138" fmla="*/ 83331 h 387684"/>
              <a:gd name="connsiteX139" fmla="*/ 261418 w 307235"/>
              <a:gd name="connsiteY139" fmla="*/ 119237 h 387684"/>
              <a:gd name="connsiteX140" fmla="*/ 263706 w 307235"/>
              <a:gd name="connsiteY140" fmla="*/ 125409 h 387684"/>
              <a:gd name="connsiteX141" fmla="*/ 263706 w 307235"/>
              <a:gd name="connsiteY141" fmla="*/ 195065 h 387684"/>
              <a:gd name="connsiteX142" fmla="*/ 261807 w 307235"/>
              <a:gd name="connsiteY142" fmla="*/ 200675 h 387684"/>
              <a:gd name="connsiteX143" fmla="*/ 247391 w 307235"/>
              <a:gd name="connsiteY143" fmla="*/ 220398 h 387684"/>
              <a:gd name="connsiteX144" fmla="*/ 248082 w 307235"/>
              <a:gd name="connsiteY144" fmla="*/ 234683 h 387684"/>
              <a:gd name="connsiteX145" fmla="*/ 251794 w 307235"/>
              <a:gd name="connsiteY145" fmla="*/ 227907 h 387684"/>
              <a:gd name="connsiteX146" fmla="*/ 283991 w 307235"/>
              <a:gd name="connsiteY146" fmla="*/ 104089 h 387684"/>
              <a:gd name="connsiteX147" fmla="*/ 230732 w 307235"/>
              <a:gd name="connsiteY147" fmla="*/ 40389 h 387684"/>
              <a:gd name="connsiteX148" fmla="*/ 109147 w 307235"/>
              <a:gd name="connsiteY148" fmla="*/ 23005 h 387684"/>
              <a:gd name="connsiteX149" fmla="*/ 121393 w 307235"/>
              <a:gd name="connsiteY149" fmla="*/ 36827 h 387684"/>
              <a:gd name="connsiteX150" fmla="*/ 123856 w 307235"/>
              <a:gd name="connsiteY150" fmla="*/ 43214 h 387684"/>
              <a:gd name="connsiteX151" fmla="*/ 123856 w 307235"/>
              <a:gd name="connsiteY151" fmla="*/ 89391 h 387684"/>
              <a:gd name="connsiteX152" fmla="*/ 170043 w 307235"/>
              <a:gd name="connsiteY152" fmla="*/ 133963 h 387684"/>
              <a:gd name="connsiteX153" fmla="*/ 158325 w 307235"/>
              <a:gd name="connsiteY153" fmla="*/ 140250 h 387684"/>
              <a:gd name="connsiteX154" fmla="*/ 155246 w 307235"/>
              <a:gd name="connsiteY154" fmla="*/ 146006 h 387684"/>
              <a:gd name="connsiteX155" fmla="*/ 107658 w 307235"/>
              <a:gd name="connsiteY155" fmla="*/ 100266 h 387684"/>
              <a:gd name="connsiteX156" fmla="*/ 104807 w 307235"/>
              <a:gd name="connsiteY156" fmla="*/ 93404 h 387684"/>
              <a:gd name="connsiteX157" fmla="*/ 104807 w 307235"/>
              <a:gd name="connsiteY157" fmla="*/ 46839 h 387684"/>
              <a:gd name="connsiteX158" fmla="*/ 88321 w 307235"/>
              <a:gd name="connsiteY158" fmla="*/ 28301 h 387684"/>
              <a:gd name="connsiteX159" fmla="*/ 98205 w 307235"/>
              <a:gd name="connsiteY159" fmla="*/ 23962 h 387684"/>
              <a:gd name="connsiteX160" fmla="*/ 83494 w 307235"/>
              <a:gd name="connsiteY160" fmla="*/ 10345 h 387684"/>
              <a:gd name="connsiteX161" fmla="*/ 82779 w 307235"/>
              <a:gd name="connsiteY161" fmla="*/ 22068 h 387684"/>
              <a:gd name="connsiteX162" fmla="*/ 88321 w 307235"/>
              <a:gd name="connsiteY162" fmla="*/ 28301 h 387684"/>
              <a:gd name="connsiteX163" fmla="*/ 55374 w 307235"/>
              <a:gd name="connsiteY163" fmla="*/ 42763 h 387684"/>
              <a:gd name="connsiteX164" fmla="*/ 30125 w 307235"/>
              <a:gd name="connsiteY164" fmla="*/ 79446 h 387684"/>
              <a:gd name="connsiteX165" fmla="*/ 30729 w 307235"/>
              <a:gd name="connsiteY165" fmla="*/ 113627 h 387684"/>
              <a:gd name="connsiteX166" fmla="*/ 30729 w 307235"/>
              <a:gd name="connsiteY166" fmla="*/ 156007 h 387684"/>
              <a:gd name="connsiteX167" fmla="*/ 23565 w 307235"/>
              <a:gd name="connsiteY167" fmla="*/ 183326 h 387684"/>
              <a:gd name="connsiteX168" fmla="*/ 19767 w 307235"/>
              <a:gd name="connsiteY168" fmla="*/ 197611 h 387684"/>
              <a:gd name="connsiteX169" fmla="*/ 19767 w 307235"/>
              <a:gd name="connsiteY169" fmla="*/ 204084 h 387684"/>
              <a:gd name="connsiteX170" fmla="*/ 45879 w 307235"/>
              <a:gd name="connsiteY170" fmla="*/ 202660 h 387684"/>
              <a:gd name="connsiteX171" fmla="*/ 57403 w 307235"/>
              <a:gd name="connsiteY171" fmla="*/ 209609 h 387684"/>
              <a:gd name="connsiteX172" fmla="*/ 50540 w 307235"/>
              <a:gd name="connsiteY172" fmla="*/ 221132 h 387684"/>
              <a:gd name="connsiteX173" fmla="*/ 46021 w 307235"/>
              <a:gd name="connsiteY173" fmla="*/ 221802 h 387684"/>
              <a:gd name="connsiteX174" fmla="*/ 46021 w 307235"/>
              <a:gd name="connsiteY174" fmla="*/ 215240 h 387684"/>
              <a:gd name="connsiteX175" fmla="*/ 36481 w 307235"/>
              <a:gd name="connsiteY175" fmla="*/ 205699 h 387684"/>
              <a:gd name="connsiteX176" fmla="*/ 26984 w 307235"/>
              <a:gd name="connsiteY176" fmla="*/ 215240 h 387684"/>
              <a:gd name="connsiteX177" fmla="*/ 26984 w 307235"/>
              <a:gd name="connsiteY177" fmla="*/ 224594 h 387684"/>
              <a:gd name="connsiteX178" fmla="*/ 6215 w 307235"/>
              <a:gd name="connsiteY178" fmla="*/ 217550 h 387684"/>
              <a:gd name="connsiteX179" fmla="*/ 1554 w 307235"/>
              <a:gd name="connsiteY179" fmla="*/ 192777 h 387684"/>
              <a:gd name="connsiteX180" fmla="*/ 5481 w 307235"/>
              <a:gd name="connsiteY180" fmla="*/ 178276 h 387684"/>
              <a:gd name="connsiteX181" fmla="*/ 12430 w 307235"/>
              <a:gd name="connsiteY181" fmla="*/ 151605 h 387684"/>
              <a:gd name="connsiteX182" fmla="*/ 12430 w 307235"/>
              <a:gd name="connsiteY182" fmla="*/ 115914 h 387684"/>
              <a:gd name="connsiteX183" fmla="*/ 12430 w 307235"/>
              <a:gd name="connsiteY183" fmla="*/ 75519 h 387684"/>
              <a:gd name="connsiteX184" fmla="*/ 45102 w 307235"/>
              <a:gd name="connsiteY184" fmla="*/ 27312 h 387684"/>
              <a:gd name="connsiteX185" fmla="*/ 83600 w 307235"/>
              <a:gd name="connsiteY185" fmla="*/ 8603 h 387684"/>
              <a:gd name="connsiteX186" fmla="*/ 86992 w 307235"/>
              <a:gd name="connsiteY186" fmla="*/ 8799 h 387684"/>
              <a:gd name="connsiteX187" fmla="*/ 83494 w 307235"/>
              <a:gd name="connsiteY187" fmla="*/ 10345 h 387684"/>
              <a:gd name="connsiteX188" fmla="*/ 153951 w 307235"/>
              <a:gd name="connsiteY188" fmla="*/ 296 h 387684"/>
              <a:gd name="connsiteX189" fmla="*/ 221884 w 307235"/>
              <a:gd name="connsiteY189" fmla="*/ 15056 h 387684"/>
              <a:gd name="connsiteX190" fmla="*/ 228746 w 307235"/>
              <a:gd name="connsiteY190" fmla="*/ 17990 h 387684"/>
              <a:gd name="connsiteX191" fmla="*/ 302938 w 307235"/>
              <a:gd name="connsiteY191" fmla="*/ 99040 h 387684"/>
              <a:gd name="connsiteX192" fmla="*/ 268755 w 307235"/>
              <a:gd name="connsiteY192" fmla="*/ 237531 h 387684"/>
              <a:gd name="connsiteX193" fmla="*/ 255721 w 307235"/>
              <a:gd name="connsiteY193" fmla="*/ 274285 h 387684"/>
              <a:gd name="connsiteX194" fmla="*/ 253107 w 307235"/>
              <a:gd name="connsiteY194" fmla="*/ 307439 h 387684"/>
              <a:gd name="connsiteX195" fmla="*/ 251013 w 307235"/>
              <a:gd name="connsiteY195" fmla="*/ 307008 h 387684"/>
              <a:gd name="connsiteX196" fmla="*/ 232842 w 307235"/>
              <a:gd name="connsiteY196" fmla="*/ 310521 h 387684"/>
              <a:gd name="connsiteX197" fmla="*/ 227883 w 307235"/>
              <a:gd name="connsiteY197" fmla="*/ 217895 h 387684"/>
              <a:gd name="connsiteX198" fmla="*/ 229782 w 307235"/>
              <a:gd name="connsiteY198" fmla="*/ 211810 h 387684"/>
              <a:gd name="connsiteX199" fmla="*/ 244370 w 307235"/>
              <a:gd name="connsiteY199" fmla="*/ 192087 h 387684"/>
              <a:gd name="connsiteX200" fmla="*/ 244370 w 307235"/>
              <a:gd name="connsiteY200" fmla="*/ 129164 h 387684"/>
              <a:gd name="connsiteX201" fmla="*/ 213684 w 307235"/>
              <a:gd name="connsiteY201" fmla="*/ 93127 h 387684"/>
              <a:gd name="connsiteX202" fmla="*/ 211396 w 307235"/>
              <a:gd name="connsiteY202" fmla="*/ 87042 h 387684"/>
              <a:gd name="connsiteX203" fmla="*/ 211396 w 307235"/>
              <a:gd name="connsiteY203" fmla="*/ 31714 h 387684"/>
              <a:gd name="connsiteX204" fmla="*/ 152138 w 307235"/>
              <a:gd name="connsiteY204" fmla="*/ 19242 h 387684"/>
              <a:gd name="connsiteX205" fmla="*/ 109147 w 307235"/>
              <a:gd name="connsiteY205" fmla="*/ 23005 h 387684"/>
              <a:gd name="connsiteX206" fmla="*/ 97076 w 307235"/>
              <a:gd name="connsiteY206" fmla="*/ 9380 h 387684"/>
              <a:gd name="connsiteX207" fmla="*/ 86992 w 307235"/>
              <a:gd name="connsiteY207" fmla="*/ 8799 h 387684"/>
              <a:gd name="connsiteX208" fmla="*/ 93684 w 307235"/>
              <a:gd name="connsiteY208" fmla="*/ 5842 h 387684"/>
              <a:gd name="connsiteX209" fmla="*/ 153951 w 307235"/>
              <a:gd name="connsiteY209" fmla="*/ 296 h 38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307235" h="387684">
                <a:moveTo>
                  <a:pt x="244928" y="327554"/>
                </a:moveTo>
                <a:lnTo>
                  <a:pt x="100740" y="355482"/>
                </a:lnTo>
                <a:lnTo>
                  <a:pt x="96813" y="368647"/>
                </a:lnTo>
                <a:lnTo>
                  <a:pt x="250927" y="368647"/>
                </a:lnTo>
                <a:close/>
                <a:moveTo>
                  <a:pt x="253107" y="307439"/>
                </a:moveTo>
                <a:lnTo>
                  <a:pt x="258350" y="308519"/>
                </a:lnTo>
                <a:cubicBezTo>
                  <a:pt x="260508" y="309986"/>
                  <a:pt x="261932" y="312317"/>
                  <a:pt x="262277" y="314907"/>
                </a:cubicBezTo>
                <a:lnTo>
                  <a:pt x="271772" y="376719"/>
                </a:lnTo>
                <a:cubicBezTo>
                  <a:pt x="272678" y="382546"/>
                  <a:pt x="268147" y="387769"/>
                  <a:pt x="262277" y="387683"/>
                </a:cubicBezTo>
                <a:lnTo>
                  <a:pt x="261889" y="387683"/>
                </a:lnTo>
                <a:lnTo>
                  <a:pt x="84168" y="387683"/>
                </a:lnTo>
                <a:cubicBezTo>
                  <a:pt x="81147" y="387683"/>
                  <a:pt x="78341" y="386258"/>
                  <a:pt x="76529" y="383884"/>
                </a:cubicBezTo>
                <a:cubicBezTo>
                  <a:pt x="74716" y="381467"/>
                  <a:pt x="74155" y="378359"/>
                  <a:pt x="75018" y="375510"/>
                </a:cubicBezTo>
                <a:lnTo>
                  <a:pt x="84038" y="344518"/>
                </a:lnTo>
                <a:cubicBezTo>
                  <a:pt x="85074" y="341108"/>
                  <a:pt x="87879" y="338518"/>
                  <a:pt x="91375" y="337871"/>
                </a:cubicBezTo>
                <a:lnTo>
                  <a:pt x="103026" y="335618"/>
                </a:lnTo>
                <a:lnTo>
                  <a:pt x="104105" y="341872"/>
                </a:lnTo>
                <a:cubicBezTo>
                  <a:pt x="103329" y="347050"/>
                  <a:pt x="106910" y="351926"/>
                  <a:pt x="112132" y="352703"/>
                </a:cubicBezTo>
                <a:lnTo>
                  <a:pt x="113556" y="352703"/>
                </a:lnTo>
                <a:cubicBezTo>
                  <a:pt x="118130" y="352574"/>
                  <a:pt x="121970" y="349208"/>
                  <a:pt x="122661" y="344720"/>
                </a:cubicBezTo>
                <a:lnTo>
                  <a:pt x="121815" y="331986"/>
                </a:lnTo>
                <a:lnTo>
                  <a:pt x="163507" y="323926"/>
                </a:lnTo>
                <a:lnTo>
                  <a:pt x="163507" y="331708"/>
                </a:lnTo>
                <a:cubicBezTo>
                  <a:pt x="163507" y="336930"/>
                  <a:pt x="167783" y="341203"/>
                  <a:pt x="173052" y="341203"/>
                </a:cubicBezTo>
                <a:cubicBezTo>
                  <a:pt x="178408" y="341375"/>
                  <a:pt x="182857" y="337060"/>
                  <a:pt x="182857" y="331708"/>
                </a:cubicBezTo>
                <a:lnTo>
                  <a:pt x="182857" y="320185"/>
                </a:lnTo>
                <a:lnTo>
                  <a:pt x="197663" y="317322"/>
                </a:lnTo>
                <a:lnTo>
                  <a:pt x="197663" y="325180"/>
                </a:lnTo>
                <a:cubicBezTo>
                  <a:pt x="197663" y="330447"/>
                  <a:pt x="201936" y="334721"/>
                  <a:pt x="207202" y="334721"/>
                </a:cubicBezTo>
                <a:cubicBezTo>
                  <a:pt x="212597" y="334678"/>
                  <a:pt x="216827" y="330188"/>
                  <a:pt x="216611" y="324791"/>
                </a:cubicBezTo>
                <a:lnTo>
                  <a:pt x="216611" y="313659"/>
                </a:lnTo>
                <a:lnTo>
                  <a:pt x="232842" y="310521"/>
                </a:lnTo>
                <a:lnTo>
                  <a:pt x="233019" y="313833"/>
                </a:lnTo>
                <a:cubicBezTo>
                  <a:pt x="233278" y="318883"/>
                  <a:pt x="237465" y="322853"/>
                  <a:pt x="242558" y="322853"/>
                </a:cubicBezTo>
                <a:lnTo>
                  <a:pt x="243119" y="322681"/>
                </a:lnTo>
                <a:cubicBezTo>
                  <a:pt x="248384" y="322681"/>
                  <a:pt x="252657" y="318408"/>
                  <a:pt x="252657" y="313143"/>
                </a:cubicBezTo>
                <a:close/>
                <a:moveTo>
                  <a:pt x="115152" y="292700"/>
                </a:moveTo>
                <a:lnTo>
                  <a:pt x="120865" y="317668"/>
                </a:lnTo>
                <a:lnTo>
                  <a:pt x="121815" y="331986"/>
                </a:lnTo>
                <a:lnTo>
                  <a:pt x="103026" y="335618"/>
                </a:lnTo>
                <a:lnTo>
                  <a:pt x="96777" y="299401"/>
                </a:lnTo>
                <a:close/>
                <a:moveTo>
                  <a:pt x="46021" y="221802"/>
                </a:moveTo>
                <a:lnTo>
                  <a:pt x="46021" y="268859"/>
                </a:lnTo>
                <a:cubicBezTo>
                  <a:pt x="44380" y="276025"/>
                  <a:pt x="48524" y="283235"/>
                  <a:pt x="55561" y="285437"/>
                </a:cubicBezTo>
                <a:cubicBezTo>
                  <a:pt x="92426" y="290790"/>
                  <a:pt x="138053" y="260095"/>
                  <a:pt x="138528" y="259793"/>
                </a:cubicBezTo>
                <a:cubicBezTo>
                  <a:pt x="142888" y="256857"/>
                  <a:pt x="148801" y="258023"/>
                  <a:pt x="151780" y="262383"/>
                </a:cubicBezTo>
                <a:cubicBezTo>
                  <a:pt x="154715" y="266743"/>
                  <a:pt x="153550" y="272658"/>
                  <a:pt x="149190" y="275637"/>
                </a:cubicBezTo>
                <a:cubicBezTo>
                  <a:pt x="148132" y="276068"/>
                  <a:pt x="137103" y="283332"/>
                  <a:pt x="121218" y="290488"/>
                </a:cubicBezTo>
                <a:lnTo>
                  <a:pt x="115152" y="292700"/>
                </a:lnTo>
                <a:lnTo>
                  <a:pt x="114505" y="289872"/>
                </a:lnTo>
                <a:lnTo>
                  <a:pt x="114505" y="288233"/>
                </a:lnTo>
                <a:lnTo>
                  <a:pt x="113556" y="285385"/>
                </a:lnTo>
                <a:cubicBezTo>
                  <a:pt x="111959" y="280336"/>
                  <a:pt x="106781" y="277358"/>
                  <a:pt x="101646" y="278523"/>
                </a:cubicBezTo>
                <a:cubicBezTo>
                  <a:pt x="96467" y="280034"/>
                  <a:pt x="93576" y="285514"/>
                  <a:pt x="95259" y="290606"/>
                </a:cubicBezTo>
                <a:lnTo>
                  <a:pt x="96777" y="299401"/>
                </a:lnTo>
                <a:lnTo>
                  <a:pt x="94387" y="300273"/>
                </a:lnTo>
                <a:cubicBezTo>
                  <a:pt x="84656" y="302929"/>
                  <a:pt x="74350" y="304691"/>
                  <a:pt x="64108" y="304691"/>
                </a:cubicBezTo>
                <a:cubicBezTo>
                  <a:pt x="59964" y="304691"/>
                  <a:pt x="55820" y="304389"/>
                  <a:pt x="51719" y="303828"/>
                </a:cubicBezTo>
                <a:lnTo>
                  <a:pt x="50769" y="303828"/>
                </a:lnTo>
                <a:cubicBezTo>
                  <a:pt x="34754" y="299338"/>
                  <a:pt x="24524" y="283623"/>
                  <a:pt x="26984" y="267132"/>
                </a:cubicBezTo>
                <a:lnTo>
                  <a:pt x="26984" y="224594"/>
                </a:lnTo>
                <a:lnTo>
                  <a:pt x="27050" y="224617"/>
                </a:lnTo>
                <a:close/>
                <a:moveTo>
                  <a:pt x="112889" y="151264"/>
                </a:moveTo>
                <a:lnTo>
                  <a:pt x="180266" y="222050"/>
                </a:lnTo>
                <a:cubicBezTo>
                  <a:pt x="181950" y="223863"/>
                  <a:pt x="182857" y="226193"/>
                  <a:pt x="182857" y="228653"/>
                </a:cubicBezTo>
                <a:lnTo>
                  <a:pt x="182857" y="320185"/>
                </a:lnTo>
                <a:lnTo>
                  <a:pt x="163507" y="323926"/>
                </a:lnTo>
                <a:lnTo>
                  <a:pt x="163507" y="232451"/>
                </a:lnTo>
                <a:lnTo>
                  <a:pt x="100292" y="165490"/>
                </a:lnTo>
                <a:lnTo>
                  <a:pt x="108386" y="162124"/>
                </a:lnTo>
                <a:close/>
                <a:moveTo>
                  <a:pt x="179473" y="150524"/>
                </a:moveTo>
                <a:cubicBezTo>
                  <a:pt x="169805" y="150524"/>
                  <a:pt x="164928" y="162221"/>
                  <a:pt x="171790" y="169084"/>
                </a:cubicBezTo>
                <a:cubicBezTo>
                  <a:pt x="178609" y="175904"/>
                  <a:pt x="190305" y="171070"/>
                  <a:pt x="190305" y="161401"/>
                </a:cubicBezTo>
                <a:cubicBezTo>
                  <a:pt x="190305" y="155401"/>
                  <a:pt x="185472" y="150524"/>
                  <a:pt x="179473" y="150524"/>
                </a:cubicBezTo>
                <a:close/>
                <a:moveTo>
                  <a:pt x="173630" y="132038"/>
                </a:moveTo>
                <a:cubicBezTo>
                  <a:pt x="179311" y="130905"/>
                  <a:pt x="185321" y="131423"/>
                  <a:pt x="190910" y="133733"/>
                </a:cubicBezTo>
                <a:cubicBezTo>
                  <a:pt x="202088" y="138394"/>
                  <a:pt x="209381" y="149272"/>
                  <a:pt x="209381" y="161401"/>
                </a:cubicBezTo>
                <a:cubicBezTo>
                  <a:pt x="209338" y="177890"/>
                  <a:pt x="195959" y="191228"/>
                  <a:pt x="179473" y="191314"/>
                </a:cubicBezTo>
                <a:cubicBezTo>
                  <a:pt x="167388" y="191314"/>
                  <a:pt x="156469" y="184019"/>
                  <a:pt x="151851" y="172840"/>
                </a:cubicBezTo>
                <a:cubicBezTo>
                  <a:pt x="149521" y="167250"/>
                  <a:pt x="149003" y="161239"/>
                  <a:pt x="150136" y="155558"/>
                </a:cubicBezTo>
                <a:lnTo>
                  <a:pt x="155246" y="146006"/>
                </a:lnTo>
                <a:lnTo>
                  <a:pt x="159965" y="150542"/>
                </a:lnTo>
                <a:cubicBezTo>
                  <a:pt x="161736" y="152268"/>
                  <a:pt x="164111" y="153218"/>
                  <a:pt x="166573" y="153218"/>
                </a:cubicBezTo>
                <a:cubicBezTo>
                  <a:pt x="169079" y="153218"/>
                  <a:pt x="171454" y="152225"/>
                  <a:pt x="173225" y="150456"/>
                </a:cubicBezTo>
                <a:cubicBezTo>
                  <a:pt x="176940" y="146744"/>
                  <a:pt x="176940" y="140746"/>
                  <a:pt x="173225" y="137034"/>
                </a:cubicBezTo>
                <a:lnTo>
                  <a:pt x="170043" y="133963"/>
                </a:lnTo>
                <a:close/>
                <a:moveTo>
                  <a:pt x="87287" y="129848"/>
                </a:moveTo>
                <a:lnTo>
                  <a:pt x="87287" y="130150"/>
                </a:lnTo>
                <a:cubicBezTo>
                  <a:pt x="77576" y="130150"/>
                  <a:pt x="72742" y="141848"/>
                  <a:pt x="79604" y="148668"/>
                </a:cubicBezTo>
                <a:cubicBezTo>
                  <a:pt x="86423" y="155531"/>
                  <a:pt x="98119" y="150696"/>
                  <a:pt x="98119" y="140984"/>
                </a:cubicBezTo>
                <a:cubicBezTo>
                  <a:pt x="98292" y="134898"/>
                  <a:pt x="93372" y="129848"/>
                  <a:pt x="87287" y="129848"/>
                </a:cubicBezTo>
                <a:close/>
                <a:moveTo>
                  <a:pt x="81444" y="111659"/>
                </a:moveTo>
                <a:cubicBezTo>
                  <a:pt x="87125" y="110532"/>
                  <a:pt x="93135" y="111050"/>
                  <a:pt x="98724" y="113359"/>
                </a:cubicBezTo>
                <a:cubicBezTo>
                  <a:pt x="109902" y="117978"/>
                  <a:pt x="117152" y="128898"/>
                  <a:pt x="117152" y="140984"/>
                </a:cubicBezTo>
                <a:lnTo>
                  <a:pt x="112889" y="151264"/>
                </a:lnTo>
                <a:lnTo>
                  <a:pt x="110682" y="148945"/>
                </a:lnTo>
                <a:cubicBezTo>
                  <a:pt x="107010" y="145708"/>
                  <a:pt x="101525" y="145795"/>
                  <a:pt x="97983" y="149118"/>
                </a:cubicBezTo>
                <a:cubicBezTo>
                  <a:pt x="94398" y="152398"/>
                  <a:pt x="93880" y="157878"/>
                  <a:pt x="96773" y="161762"/>
                </a:cubicBezTo>
                <a:lnTo>
                  <a:pt x="100292" y="165490"/>
                </a:lnTo>
                <a:lnTo>
                  <a:pt x="87287" y="170897"/>
                </a:lnTo>
                <a:cubicBezTo>
                  <a:pt x="75159" y="170897"/>
                  <a:pt x="64283" y="163646"/>
                  <a:pt x="59622" y="152466"/>
                </a:cubicBezTo>
                <a:cubicBezTo>
                  <a:pt x="55004" y="141286"/>
                  <a:pt x="57551" y="128423"/>
                  <a:pt x="66139" y="119834"/>
                </a:cubicBezTo>
                <a:cubicBezTo>
                  <a:pt x="70412" y="115560"/>
                  <a:pt x="75763" y="112787"/>
                  <a:pt x="81444" y="111659"/>
                </a:cubicBezTo>
                <a:close/>
                <a:moveTo>
                  <a:pt x="191639" y="85791"/>
                </a:moveTo>
                <a:lnTo>
                  <a:pt x="236249" y="129302"/>
                </a:lnTo>
                <a:cubicBezTo>
                  <a:pt x="238062" y="131072"/>
                  <a:pt x="239098" y="133533"/>
                  <a:pt x="239098" y="136080"/>
                </a:cubicBezTo>
                <a:lnTo>
                  <a:pt x="239098" y="182276"/>
                </a:lnTo>
                <a:cubicBezTo>
                  <a:pt x="239141" y="184650"/>
                  <a:pt x="238235" y="186982"/>
                  <a:pt x="236638" y="188752"/>
                </a:cubicBezTo>
                <a:lnTo>
                  <a:pt x="216611" y="210468"/>
                </a:lnTo>
                <a:lnTo>
                  <a:pt x="216611" y="313659"/>
                </a:lnTo>
                <a:lnTo>
                  <a:pt x="197663" y="317322"/>
                </a:lnTo>
                <a:lnTo>
                  <a:pt x="197663" y="206755"/>
                </a:lnTo>
                <a:cubicBezTo>
                  <a:pt x="197706" y="204381"/>
                  <a:pt x="198613" y="202092"/>
                  <a:pt x="200253" y="200365"/>
                </a:cubicBezTo>
                <a:lnTo>
                  <a:pt x="220150" y="178563"/>
                </a:lnTo>
                <a:lnTo>
                  <a:pt x="220150" y="139966"/>
                </a:lnTo>
                <a:lnTo>
                  <a:pt x="178116" y="99178"/>
                </a:lnTo>
                <a:lnTo>
                  <a:pt x="187721" y="95224"/>
                </a:lnTo>
                <a:close/>
                <a:moveTo>
                  <a:pt x="172543" y="80343"/>
                </a:moveTo>
                <a:lnTo>
                  <a:pt x="173255" y="80343"/>
                </a:lnTo>
                <a:lnTo>
                  <a:pt x="172543" y="81414"/>
                </a:lnTo>
                <a:close/>
                <a:moveTo>
                  <a:pt x="160812" y="44690"/>
                </a:moveTo>
                <a:cubicBezTo>
                  <a:pt x="166493" y="43573"/>
                  <a:pt x="172503" y="44101"/>
                  <a:pt x="178092" y="46411"/>
                </a:cubicBezTo>
                <a:cubicBezTo>
                  <a:pt x="189226" y="51029"/>
                  <a:pt x="196520" y="61950"/>
                  <a:pt x="196520" y="74036"/>
                </a:cubicBezTo>
                <a:lnTo>
                  <a:pt x="191639" y="85791"/>
                </a:lnTo>
                <a:lnTo>
                  <a:pt x="186053" y="80343"/>
                </a:lnTo>
                <a:lnTo>
                  <a:pt x="173255" y="80343"/>
                </a:lnTo>
                <a:lnTo>
                  <a:pt x="177444" y="74036"/>
                </a:lnTo>
                <a:cubicBezTo>
                  <a:pt x="177401" y="68036"/>
                  <a:pt x="172524" y="63159"/>
                  <a:pt x="166525" y="63159"/>
                </a:cubicBezTo>
                <a:cubicBezTo>
                  <a:pt x="156858" y="63245"/>
                  <a:pt x="152110" y="74943"/>
                  <a:pt x="158972" y="81762"/>
                </a:cubicBezTo>
                <a:cubicBezTo>
                  <a:pt x="162404" y="85151"/>
                  <a:pt x="167022" y="85637"/>
                  <a:pt x="170782" y="84066"/>
                </a:cubicBezTo>
                <a:lnTo>
                  <a:pt x="172543" y="81414"/>
                </a:lnTo>
                <a:lnTo>
                  <a:pt x="172543" y="93770"/>
                </a:lnTo>
                <a:lnTo>
                  <a:pt x="178116" y="99178"/>
                </a:lnTo>
                <a:lnTo>
                  <a:pt x="166525" y="103949"/>
                </a:lnTo>
                <a:cubicBezTo>
                  <a:pt x="154441" y="103906"/>
                  <a:pt x="143565" y="96611"/>
                  <a:pt x="138947" y="85431"/>
                </a:cubicBezTo>
                <a:cubicBezTo>
                  <a:pt x="134329" y="74252"/>
                  <a:pt x="136919" y="61389"/>
                  <a:pt x="145507" y="52842"/>
                </a:cubicBezTo>
                <a:cubicBezTo>
                  <a:pt x="149780" y="48569"/>
                  <a:pt x="155131" y="45806"/>
                  <a:pt x="160812" y="44690"/>
                </a:cubicBezTo>
                <a:close/>
                <a:moveTo>
                  <a:pt x="230732" y="40389"/>
                </a:moveTo>
                <a:lnTo>
                  <a:pt x="230732" y="83331"/>
                </a:lnTo>
                <a:lnTo>
                  <a:pt x="261418" y="119237"/>
                </a:lnTo>
                <a:cubicBezTo>
                  <a:pt x="262886" y="120964"/>
                  <a:pt x="263706" y="123165"/>
                  <a:pt x="263706" y="125409"/>
                </a:cubicBezTo>
                <a:lnTo>
                  <a:pt x="263706" y="195065"/>
                </a:lnTo>
                <a:cubicBezTo>
                  <a:pt x="263663" y="197093"/>
                  <a:pt x="263015" y="199035"/>
                  <a:pt x="261807" y="200675"/>
                </a:cubicBezTo>
                <a:lnTo>
                  <a:pt x="247391" y="220398"/>
                </a:lnTo>
                <a:lnTo>
                  <a:pt x="248082" y="234683"/>
                </a:lnTo>
                <a:cubicBezTo>
                  <a:pt x="249204" y="232396"/>
                  <a:pt x="250456" y="230108"/>
                  <a:pt x="251794" y="227907"/>
                </a:cubicBezTo>
                <a:cubicBezTo>
                  <a:pt x="276567" y="185829"/>
                  <a:pt x="296075" y="147419"/>
                  <a:pt x="283991" y="104089"/>
                </a:cubicBezTo>
                <a:cubicBezTo>
                  <a:pt x="275661" y="76469"/>
                  <a:pt x="256412" y="53466"/>
                  <a:pt x="230732" y="40389"/>
                </a:cubicBezTo>
                <a:close/>
                <a:moveTo>
                  <a:pt x="109147" y="23005"/>
                </a:moveTo>
                <a:lnTo>
                  <a:pt x="121393" y="36827"/>
                </a:lnTo>
                <a:cubicBezTo>
                  <a:pt x="122948" y="38596"/>
                  <a:pt x="123856" y="40841"/>
                  <a:pt x="123856" y="43214"/>
                </a:cubicBezTo>
                <a:lnTo>
                  <a:pt x="123856" y="89391"/>
                </a:lnTo>
                <a:lnTo>
                  <a:pt x="170043" y="133963"/>
                </a:lnTo>
                <a:lnTo>
                  <a:pt x="158325" y="140250"/>
                </a:lnTo>
                <a:lnTo>
                  <a:pt x="155246" y="146006"/>
                </a:lnTo>
                <a:lnTo>
                  <a:pt x="107658" y="100266"/>
                </a:lnTo>
                <a:cubicBezTo>
                  <a:pt x="105801" y="98453"/>
                  <a:pt x="104764" y="95993"/>
                  <a:pt x="104807" y="93404"/>
                </a:cubicBezTo>
                <a:lnTo>
                  <a:pt x="104807" y="46839"/>
                </a:lnTo>
                <a:lnTo>
                  <a:pt x="88321" y="28301"/>
                </a:lnTo>
                <a:lnTo>
                  <a:pt x="98205" y="23962"/>
                </a:lnTo>
                <a:close/>
                <a:moveTo>
                  <a:pt x="83494" y="10345"/>
                </a:moveTo>
                <a:lnTo>
                  <a:pt x="82779" y="22068"/>
                </a:lnTo>
                <a:lnTo>
                  <a:pt x="88321" y="28301"/>
                </a:lnTo>
                <a:lnTo>
                  <a:pt x="55374" y="42763"/>
                </a:lnTo>
                <a:cubicBezTo>
                  <a:pt x="42728" y="51437"/>
                  <a:pt x="33708" y="64471"/>
                  <a:pt x="30125" y="79446"/>
                </a:cubicBezTo>
                <a:cubicBezTo>
                  <a:pt x="28485" y="90797"/>
                  <a:pt x="28658" y="102320"/>
                  <a:pt x="30729" y="113627"/>
                </a:cubicBezTo>
                <a:cubicBezTo>
                  <a:pt x="33233" y="127653"/>
                  <a:pt x="33233" y="141981"/>
                  <a:pt x="30729" y="156007"/>
                </a:cubicBezTo>
                <a:cubicBezTo>
                  <a:pt x="28528" y="165545"/>
                  <a:pt x="26025" y="174177"/>
                  <a:pt x="23565" y="183326"/>
                </a:cubicBezTo>
                <a:cubicBezTo>
                  <a:pt x="22313" y="188116"/>
                  <a:pt x="21019" y="192864"/>
                  <a:pt x="19767" y="197611"/>
                </a:cubicBezTo>
                <a:cubicBezTo>
                  <a:pt x="18515" y="202401"/>
                  <a:pt x="19206" y="203826"/>
                  <a:pt x="19767" y="204084"/>
                </a:cubicBezTo>
                <a:cubicBezTo>
                  <a:pt x="20328" y="204387"/>
                  <a:pt x="24040" y="208184"/>
                  <a:pt x="45879" y="202660"/>
                </a:cubicBezTo>
                <a:cubicBezTo>
                  <a:pt x="50971" y="201409"/>
                  <a:pt x="56108" y="204516"/>
                  <a:pt x="57403" y="209609"/>
                </a:cubicBezTo>
                <a:cubicBezTo>
                  <a:pt x="58654" y="214701"/>
                  <a:pt x="55590" y="219837"/>
                  <a:pt x="50540" y="221132"/>
                </a:cubicBezTo>
                <a:lnTo>
                  <a:pt x="46021" y="221802"/>
                </a:lnTo>
                <a:lnTo>
                  <a:pt x="46021" y="215240"/>
                </a:lnTo>
                <a:cubicBezTo>
                  <a:pt x="46021" y="209973"/>
                  <a:pt x="41747" y="205699"/>
                  <a:pt x="36481" y="205699"/>
                </a:cubicBezTo>
                <a:cubicBezTo>
                  <a:pt x="31215" y="205699"/>
                  <a:pt x="26984" y="209973"/>
                  <a:pt x="26984" y="215240"/>
                </a:cubicBezTo>
                <a:lnTo>
                  <a:pt x="26984" y="224594"/>
                </a:lnTo>
                <a:lnTo>
                  <a:pt x="6215" y="217550"/>
                </a:lnTo>
                <a:cubicBezTo>
                  <a:pt x="172" y="210817"/>
                  <a:pt x="-1640" y="201236"/>
                  <a:pt x="1554" y="192777"/>
                </a:cubicBezTo>
                <a:cubicBezTo>
                  <a:pt x="2892" y="187901"/>
                  <a:pt x="4229" y="183240"/>
                  <a:pt x="5481" y="178276"/>
                </a:cubicBezTo>
                <a:cubicBezTo>
                  <a:pt x="7941" y="169429"/>
                  <a:pt x="10315" y="160582"/>
                  <a:pt x="12430" y="151605"/>
                </a:cubicBezTo>
                <a:cubicBezTo>
                  <a:pt x="14545" y="139823"/>
                  <a:pt x="14545" y="127696"/>
                  <a:pt x="12430" y="115914"/>
                </a:cubicBezTo>
                <a:cubicBezTo>
                  <a:pt x="10185" y="102536"/>
                  <a:pt x="10185" y="88898"/>
                  <a:pt x="12430" y="75519"/>
                </a:cubicBezTo>
                <a:cubicBezTo>
                  <a:pt x="16832" y="55926"/>
                  <a:pt x="28528" y="38706"/>
                  <a:pt x="45102" y="27312"/>
                </a:cubicBezTo>
                <a:close/>
                <a:moveTo>
                  <a:pt x="83600" y="8603"/>
                </a:moveTo>
                <a:lnTo>
                  <a:pt x="86992" y="8799"/>
                </a:lnTo>
                <a:lnTo>
                  <a:pt x="83494" y="10345"/>
                </a:lnTo>
                <a:close/>
                <a:moveTo>
                  <a:pt x="153951" y="296"/>
                </a:moveTo>
                <a:cubicBezTo>
                  <a:pt x="177257" y="1418"/>
                  <a:pt x="200218" y="6424"/>
                  <a:pt x="221884" y="15056"/>
                </a:cubicBezTo>
                <a:cubicBezTo>
                  <a:pt x="224474" y="15056"/>
                  <a:pt x="226934" y="16135"/>
                  <a:pt x="228746" y="17990"/>
                </a:cubicBezTo>
                <a:cubicBezTo>
                  <a:pt x="264396" y="32491"/>
                  <a:pt x="291673" y="62227"/>
                  <a:pt x="302938" y="99040"/>
                </a:cubicBezTo>
                <a:cubicBezTo>
                  <a:pt x="318173" y="153418"/>
                  <a:pt x="289602" y="202013"/>
                  <a:pt x="268755" y="237531"/>
                </a:cubicBezTo>
                <a:cubicBezTo>
                  <a:pt x="262799" y="249205"/>
                  <a:pt x="258429" y="261570"/>
                  <a:pt x="255721" y="274285"/>
                </a:cubicBezTo>
                <a:lnTo>
                  <a:pt x="253107" y="307439"/>
                </a:lnTo>
                <a:lnTo>
                  <a:pt x="251013" y="307008"/>
                </a:lnTo>
                <a:lnTo>
                  <a:pt x="232842" y="310521"/>
                </a:lnTo>
                <a:lnTo>
                  <a:pt x="227883" y="217895"/>
                </a:lnTo>
                <a:cubicBezTo>
                  <a:pt x="227797" y="215737"/>
                  <a:pt x="228487" y="213579"/>
                  <a:pt x="229782" y="211810"/>
                </a:cubicBezTo>
                <a:lnTo>
                  <a:pt x="244370" y="192087"/>
                </a:lnTo>
                <a:lnTo>
                  <a:pt x="244370" y="129164"/>
                </a:lnTo>
                <a:lnTo>
                  <a:pt x="213684" y="93127"/>
                </a:lnTo>
                <a:cubicBezTo>
                  <a:pt x="212216" y="91444"/>
                  <a:pt x="211439" y="89286"/>
                  <a:pt x="211396" y="87042"/>
                </a:cubicBezTo>
                <a:lnTo>
                  <a:pt x="211396" y="31714"/>
                </a:lnTo>
                <a:cubicBezTo>
                  <a:pt x="192449" y="24464"/>
                  <a:pt x="172423" y="20235"/>
                  <a:pt x="152138" y="19242"/>
                </a:cubicBezTo>
                <a:lnTo>
                  <a:pt x="109147" y="23005"/>
                </a:lnTo>
                <a:lnTo>
                  <a:pt x="97076" y="9380"/>
                </a:lnTo>
                <a:lnTo>
                  <a:pt x="86992" y="8799"/>
                </a:lnTo>
                <a:lnTo>
                  <a:pt x="93684" y="5842"/>
                </a:lnTo>
                <a:cubicBezTo>
                  <a:pt x="112302" y="1191"/>
                  <a:pt x="132867" y="-805"/>
                  <a:pt x="153951" y="2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5B93B2-5107-4C46-BC75-D7D3B5A4815D}"/>
              </a:ext>
            </a:extLst>
          </p:cNvPr>
          <p:cNvSpPr txBox="1"/>
          <p:nvPr/>
        </p:nvSpPr>
        <p:spPr>
          <a:xfrm>
            <a:off x="4196863" y="2411438"/>
            <a:ext cx="3525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AlphaGo: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Combination of neural network 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and reinforcement learning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6EE839-79C0-4D0D-965F-11E5E87AED8D}"/>
              </a:ext>
            </a:extLst>
          </p:cNvPr>
          <p:cNvSpPr txBox="1"/>
          <p:nvPr/>
        </p:nvSpPr>
        <p:spPr>
          <a:xfrm>
            <a:off x="666728" y="2129786"/>
            <a:ext cx="259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mic Sans MS" panose="030F0702030302020204" pitchFamily="66" charset="0"/>
              </a:rPr>
              <a:t>Motivation</a:t>
            </a:r>
            <a:r>
              <a:rPr lang="zh-CN" altLang="en-US" sz="2800" dirty="0">
                <a:latin typeface="Comic Sans MS" panose="030F0702030302020204" pitchFamily="66" charset="0"/>
              </a:rPr>
              <a:t>：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672B915C-16EA-4C18-A7C5-8E0A65533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06097"/>
              </p:ext>
            </p:extLst>
          </p:nvPr>
        </p:nvGraphicFramePr>
        <p:xfrm>
          <a:off x="1314278" y="3790028"/>
          <a:ext cx="4645247" cy="31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5BFDE85-02C6-478E-A1C0-25095D04C5F0}"/>
              </a:ext>
            </a:extLst>
          </p:cNvPr>
          <p:cNvCxnSpPr/>
          <p:nvPr/>
        </p:nvCxnSpPr>
        <p:spPr>
          <a:xfrm flipH="1">
            <a:off x="5959525" y="5338987"/>
            <a:ext cx="1594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5E529E48-A949-47A1-89AC-605564E17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058509"/>
              </p:ext>
            </p:extLst>
          </p:nvPr>
        </p:nvGraphicFramePr>
        <p:xfrm>
          <a:off x="7600290" y="4158368"/>
          <a:ext cx="3004482" cy="236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74B937C-2690-4328-B533-F9E09D9031DB}"/>
              </a:ext>
            </a:extLst>
          </p:cNvPr>
          <p:cNvSpPr txBox="1"/>
          <p:nvPr/>
        </p:nvSpPr>
        <p:spPr>
          <a:xfrm>
            <a:off x="666728" y="3528418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Comic Sans MS" panose="030F0702030302020204" pitchFamily="66" charset="0"/>
              </a:rPr>
              <a:t>Overview: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3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562338"/>
            <a:ext cx="10850564" cy="107372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Related work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6" name="iconfont-11790-5634330">
            <a:extLst>
              <a:ext uri="{FF2B5EF4-FFF2-40B4-BE49-F238E27FC236}">
                <a16:creationId xmlns:a16="http://schemas.microsoft.com/office/drawing/2014/main" id="{15493923-2DFE-4DA2-9F3F-7FFD18F4B8D1}"/>
              </a:ext>
            </a:extLst>
          </p:cNvPr>
          <p:cNvSpPr>
            <a:spLocks noChangeAspect="1"/>
          </p:cNvSpPr>
          <p:nvPr/>
        </p:nvSpPr>
        <p:spPr bwMode="auto">
          <a:xfrm>
            <a:off x="1672855" y="1896203"/>
            <a:ext cx="609685" cy="487827"/>
          </a:xfrm>
          <a:custGeom>
            <a:avLst/>
            <a:gdLst>
              <a:gd name="T0" fmla="*/ 0 w 16000"/>
              <a:gd name="T1" fmla="*/ 6400 h 12800"/>
              <a:gd name="T2" fmla="*/ 0 w 16000"/>
              <a:gd name="T3" fmla="*/ 9600 h 12800"/>
              <a:gd name="T4" fmla="*/ 800 w 16000"/>
              <a:gd name="T5" fmla="*/ 10400 h 12800"/>
              <a:gd name="T6" fmla="*/ 1600 w 16000"/>
              <a:gd name="T7" fmla="*/ 10400 h 12800"/>
              <a:gd name="T8" fmla="*/ 1600 w 16000"/>
              <a:gd name="T9" fmla="*/ 5600 h 12800"/>
              <a:gd name="T10" fmla="*/ 800 w 16000"/>
              <a:gd name="T11" fmla="*/ 5600 h 12800"/>
              <a:gd name="T12" fmla="*/ 0 w 16000"/>
              <a:gd name="T13" fmla="*/ 6400 h 12800"/>
              <a:gd name="T14" fmla="*/ 11600 w 16000"/>
              <a:gd name="T15" fmla="*/ 2400 h 12800"/>
              <a:gd name="T16" fmla="*/ 8800 w 16000"/>
              <a:gd name="T17" fmla="*/ 2400 h 12800"/>
              <a:gd name="T18" fmla="*/ 8800 w 16000"/>
              <a:gd name="T19" fmla="*/ 800 h 12800"/>
              <a:gd name="T20" fmla="*/ 8000 w 16000"/>
              <a:gd name="T21" fmla="*/ 0 h 12800"/>
              <a:gd name="T22" fmla="*/ 7200 w 16000"/>
              <a:gd name="T23" fmla="*/ 800 h 12800"/>
              <a:gd name="T24" fmla="*/ 7200 w 16000"/>
              <a:gd name="T25" fmla="*/ 2400 h 12800"/>
              <a:gd name="T26" fmla="*/ 4400 w 16000"/>
              <a:gd name="T27" fmla="*/ 2400 h 12800"/>
              <a:gd name="T28" fmla="*/ 2400 w 16000"/>
              <a:gd name="T29" fmla="*/ 4400 h 12800"/>
              <a:gd name="T30" fmla="*/ 2400 w 16000"/>
              <a:gd name="T31" fmla="*/ 11200 h 12800"/>
              <a:gd name="T32" fmla="*/ 4000 w 16000"/>
              <a:gd name="T33" fmla="*/ 12800 h 12800"/>
              <a:gd name="T34" fmla="*/ 12000 w 16000"/>
              <a:gd name="T35" fmla="*/ 12800 h 12800"/>
              <a:gd name="T36" fmla="*/ 13600 w 16000"/>
              <a:gd name="T37" fmla="*/ 11200 h 12800"/>
              <a:gd name="T38" fmla="*/ 13600 w 16000"/>
              <a:gd name="T39" fmla="*/ 4400 h 12800"/>
              <a:gd name="T40" fmla="*/ 11600 w 16000"/>
              <a:gd name="T41" fmla="*/ 2400 h 12800"/>
              <a:gd name="T42" fmla="*/ 6400 w 16000"/>
              <a:gd name="T43" fmla="*/ 10400 h 12800"/>
              <a:gd name="T44" fmla="*/ 4800 w 16000"/>
              <a:gd name="T45" fmla="*/ 10400 h 12800"/>
              <a:gd name="T46" fmla="*/ 4800 w 16000"/>
              <a:gd name="T47" fmla="*/ 9600 h 12800"/>
              <a:gd name="T48" fmla="*/ 6400 w 16000"/>
              <a:gd name="T49" fmla="*/ 9600 h 12800"/>
              <a:gd name="T50" fmla="*/ 6400 w 16000"/>
              <a:gd name="T51" fmla="*/ 10400 h 12800"/>
              <a:gd name="T52" fmla="*/ 5600 w 16000"/>
              <a:gd name="T53" fmla="*/ 7400 h 12800"/>
              <a:gd name="T54" fmla="*/ 4600 w 16000"/>
              <a:gd name="T55" fmla="*/ 6400 h 12800"/>
              <a:gd name="T56" fmla="*/ 5600 w 16000"/>
              <a:gd name="T57" fmla="*/ 5400 h 12800"/>
              <a:gd name="T58" fmla="*/ 6600 w 16000"/>
              <a:gd name="T59" fmla="*/ 6400 h 12800"/>
              <a:gd name="T60" fmla="*/ 5600 w 16000"/>
              <a:gd name="T61" fmla="*/ 7400 h 12800"/>
              <a:gd name="T62" fmla="*/ 8800 w 16000"/>
              <a:gd name="T63" fmla="*/ 10400 h 12800"/>
              <a:gd name="T64" fmla="*/ 7200 w 16000"/>
              <a:gd name="T65" fmla="*/ 10400 h 12800"/>
              <a:gd name="T66" fmla="*/ 7200 w 16000"/>
              <a:gd name="T67" fmla="*/ 9600 h 12800"/>
              <a:gd name="T68" fmla="*/ 8800 w 16000"/>
              <a:gd name="T69" fmla="*/ 9600 h 12800"/>
              <a:gd name="T70" fmla="*/ 8800 w 16000"/>
              <a:gd name="T71" fmla="*/ 10400 h 12800"/>
              <a:gd name="T72" fmla="*/ 11200 w 16000"/>
              <a:gd name="T73" fmla="*/ 10400 h 12800"/>
              <a:gd name="T74" fmla="*/ 9600 w 16000"/>
              <a:gd name="T75" fmla="*/ 10400 h 12800"/>
              <a:gd name="T76" fmla="*/ 9600 w 16000"/>
              <a:gd name="T77" fmla="*/ 9600 h 12800"/>
              <a:gd name="T78" fmla="*/ 11200 w 16000"/>
              <a:gd name="T79" fmla="*/ 9600 h 12800"/>
              <a:gd name="T80" fmla="*/ 11200 w 16000"/>
              <a:gd name="T81" fmla="*/ 10400 h 12800"/>
              <a:gd name="T82" fmla="*/ 10400 w 16000"/>
              <a:gd name="T83" fmla="*/ 7400 h 12800"/>
              <a:gd name="T84" fmla="*/ 9400 w 16000"/>
              <a:gd name="T85" fmla="*/ 6400 h 12800"/>
              <a:gd name="T86" fmla="*/ 10400 w 16000"/>
              <a:gd name="T87" fmla="*/ 5400 h 12800"/>
              <a:gd name="T88" fmla="*/ 11400 w 16000"/>
              <a:gd name="T89" fmla="*/ 6400 h 12800"/>
              <a:gd name="T90" fmla="*/ 10400 w 16000"/>
              <a:gd name="T91" fmla="*/ 7400 h 12800"/>
              <a:gd name="T92" fmla="*/ 15200 w 16000"/>
              <a:gd name="T93" fmla="*/ 5600 h 12800"/>
              <a:gd name="T94" fmla="*/ 14400 w 16000"/>
              <a:gd name="T95" fmla="*/ 5600 h 12800"/>
              <a:gd name="T96" fmla="*/ 14400 w 16000"/>
              <a:gd name="T97" fmla="*/ 10400 h 12800"/>
              <a:gd name="T98" fmla="*/ 15200 w 16000"/>
              <a:gd name="T99" fmla="*/ 10400 h 12800"/>
              <a:gd name="T100" fmla="*/ 16000 w 16000"/>
              <a:gd name="T101" fmla="*/ 9600 h 12800"/>
              <a:gd name="T102" fmla="*/ 16000 w 16000"/>
              <a:gd name="T103" fmla="*/ 6400 h 12800"/>
              <a:gd name="T104" fmla="*/ 15200 w 16000"/>
              <a:gd name="T105" fmla="*/ 56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000" h="12800">
                <a:moveTo>
                  <a:pt x="0" y="6400"/>
                </a:moveTo>
                <a:lnTo>
                  <a:pt x="0" y="9600"/>
                </a:lnTo>
                <a:cubicBezTo>
                  <a:pt x="0" y="10043"/>
                  <a:pt x="358" y="10400"/>
                  <a:pt x="800" y="10400"/>
                </a:cubicBezTo>
                <a:lnTo>
                  <a:pt x="1600" y="10400"/>
                </a:lnTo>
                <a:lnTo>
                  <a:pt x="1600" y="5600"/>
                </a:lnTo>
                <a:lnTo>
                  <a:pt x="800" y="5600"/>
                </a:lnTo>
                <a:cubicBezTo>
                  <a:pt x="358" y="5600"/>
                  <a:pt x="0" y="5958"/>
                  <a:pt x="0" y="6400"/>
                </a:cubicBezTo>
                <a:close/>
                <a:moveTo>
                  <a:pt x="11600" y="2400"/>
                </a:moveTo>
                <a:lnTo>
                  <a:pt x="8800" y="2400"/>
                </a:lnTo>
                <a:lnTo>
                  <a:pt x="8800" y="800"/>
                </a:lnTo>
                <a:cubicBezTo>
                  <a:pt x="8800" y="358"/>
                  <a:pt x="8443" y="0"/>
                  <a:pt x="8000" y="0"/>
                </a:cubicBezTo>
                <a:cubicBezTo>
                  <a:pt x="7558" y="0"/>
                  <a:pt x="7200" y="358"/>
                  <a:pt x="7200" y="800"/>
                </a:cubicBezTo>
                <a:lnTo>
                  <a:pt x="7200" y="2400"/>
                </a:lnTo>
                <a:lnTo>
                  <a:pt x="4400" y="2400"/>
                </a:lnTo>
                <a:cubicBezTo>
                  <a:pt x="3295" y="2400"/>
                  <a:pt x="2400" y="3295"/>
                  <a:pt x="2400" y="4400"/>
                </a:cubicBezTo>
                <a:lnTo>
                  <a:pt x="2400" y="11200"/>
                </a:lnTo>
                <a:cubicBezTo>
                  <a:pt x="2400" y="12083"/>
                  <a:pt x="3118" y="12800"/>
                  <a:pt x="4000" y="12800"/>
                </a:cubicBezTo>
                <a:lnTo>
                  <a:pt x="12000" y="12800"/>
                </a:lnTo>
                <a:cubicBezTo>
                  <a:pt x="12882" y="12800"/>
                  <a:pt x="13600" y="12083"/>
                  <a:pt x="13600" y="11200"/>
                </a:cubicBezTo>
                <a:lnTo>
                  <a:pt x="13600" y="4400"/>
                </a:lnTo>
                <a:cubicBezTo>
                  <a:pt x="13600" y="3295"/>
                  <a:pt x="12705" y="2400"/>
                  <a:pt x="11600" y="2400"/>
                </a:cubicBezTo>
                <a:close/>
                <a:moveTo>
                  <a:pt x="6400" y="10400"/>
                </a:moveTo>
                <a:lnTo>
                  <a:pt x="4800" y="10400"/>
                </a:lnTo>
                <a:lnTo>
                  <a:pt x="4800" y="9600"/>
                </a:lnTo>
                <a:lnTo>
                  <a:pt x="6400" y="9600"/>
                </a:lnTo>
                <a:lnTo>
                  <a:pt x="6400" y="10400"/>
                </a:lnTo>
                <a:close/>
                <a:moveTo>
                  <a:pt x="5600" y="7400"/>
                </a:moveTo>
                <a:cubicBezTo>
                  <a:pt x="5048" y="7400"/>
                  <a:pt x="4600" y="6953"/>
                  <a:pt x="4600" y="6400"/>
                </a:cubicBezTo>
                <a:cubicBezTo>
                  <a:pt x="4600" y="5847"/>
                  <a:pt x="5048" y="5400"/>
                  <a:pt x="5600" y="5400"/>
                </a:cubicBezTo>
                <a:cubicBezTo>
                  <a:pt x="6153" y="5400"/>
                  <a:pt x="6600" y="5848"/>
                  <a:pt x="6600" y="6400"/>
                </a:cubicBezTo>
                <a:cubicBezTo>
                  <a:pt x="6600" y="6953"/>
                  <a:pt x="6153" y="7400"/>
                  <a:pt x="5600" y="7400"/>
                </a:cubicBezTo>
                <a:close/>
                <a:moveTo>
                  <a:pt x="8800" y="10400"/>
                </a:moveTo>
                <a:lnTo>
                  <a:pt x="7200" y="10400"/>
                </a:lnTo>
                <a:lnTo>
                  <a:pt x="7200" y="9600"/>
                </a:lnTo>
                <a:lnTo>
                  <a:pt x="8800" y="9600"/>
                </a:lnTo>
                <a:lnTo>
                  <a:pt x="8800" y="10400"/>
                </a:lnTo>
                <a:close/>
                <a:moveTo>
                  <a:pt x="11200" y="10400"/>
                </a:moveTo>
                <a:lnTo>
                  <a:pt x="9600" y="10400"/>
                </a:lnTo>
                <a:lnTo>
                  <a:pt x="9600" y="9600"/>
                </a:lnTo>
                <a:lnTo>
                  <a:pt x="11200" y="9600"/>
                </a:lnTo>
                <a:lnTo>
                  <a:pt x="11200" y="10400"/>
                </a:lnTo>
                <a:close/>
                <a:moveTo>
                  <a:pt x="10400" y="7400"/>
                </a:moveTo>
                <a:cubicBezTo>
                  <a:pt x="9848" y="7400"/>
                  <a:pt x="9400" y="6953"/>
                  <a:pt x="9400" y="6400"/>
                </a:cubicBezTo>
                <a:cubicBezTo>
                  <a:pt x="9400" y="5847"/>
                  <a:pt x="9848" y="5400"/>
                  <a:pt x="10400" y="5400"/>
                </a:cubicBezTo>
                <a:cubicBezTo>
                  <a:pt x="10953" y="5400"/>
                  <a:pt x="11400" y="5848"/>
                  <a:pt x="11400" y="6400"/>
                </a:cubicBezTo>
                <a:cubicBezTo>
                  <a:pt x="11400" y="6953"/>
                  <a:pt x="10953" y="7400"/>
                  <a:pt x="10400" y="7400"/>
                </a:cubicBezTo>
                <a:close/>
                <a:moveTo>
                  <a:pt x="15200" y="5600"/>
                </a:moveTo>
                <a:lnTo>
                  <a:pt x="14400" y="5600"/>
                </a:lnTo>
                <a:lnTo>
                  <a:pt x="14400" y="10400"/>
                </a:lnTo>
                <a:lnTo>
                  <a:pt x="15200" y="10400"/>
                </a:lnTo>
                <a:cubicBezTo>
                  <a:pt x="15643" y="10400"/>
                  <a:pt x="16000" y="10043"/>
                  <a:pt x="16000" y="9600"/>
                </a:cubicBezTo>
                <a:lnTo>
                  <a:pt x="16000" y="6400"/>
                </a:lnTo>
                <a:cubicBezTo>
                  <a:pt x="16000" y="5958"/>
                  <a:pt x="15643" y="5600"/>
                  <a:pt x="15200" y="5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B3019A-537C-48CD-9861-07D0F765F4CA}"/>
              </a:ext>
            </a:extLst>
          </p:cNvPr>
          <p:cNvSpPr txBox="1"/>
          <p:nvPr/>
        </p:nvSpPr>
        <p:spPr>
          <a:xfrm>
            <a:off x="780895" y="2562766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Reinforcement </a:t>
            </a:r>
          </a:p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learning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networking_341026">
            <a:extLst>
              <a:ext uri="{FF2B5EF4-FFF2-40B4-BE49-F238E27FC236}">
                <a16:creationId xmlns:a16="http://schemas.microsoft.com/office/drawing/2014/main" id="{88ED2E9C-1835-4C41-9426-1318A3E37195}"/>
              </a:ext>
            </a:extLst>
          </p:cNvPr>
          <p:cNvSpPr>
            <a:spLocks noChangeAspect="1"/>
          </p:cNvSpPr>
          <p:nvPr/>
        </p:nvSpPr>
        <p:spPr bwMode="auto">
          <a:xfrm>
            <a:off x="5800584" y="1835271"/>
            <a:ext cx="590832" cy="609685"/>
          </a:xfrm>
          <a:custGeom>
            <a:avLst/>
            <a:gdLst>
              <a:gd name="T0" fmla="*/ 5602 w 6808"/>
              <a:gd name="T1" fmla="*/ 1407 h 7035"/>
              <a:gd name="T2" fmla="*/ 6590 w 6808"/>
              <a:gd name="T3" fmla="*/ 1206 h 7035"/>
              <a:gd name="T4" fmla="*/ 6390 w 6808"/>
              <a:gd name="T5" fmla="*/ 218 h 7035"/>
              <a:gd name="T6" fmla="*/ 5401 w 6808"/>
              <a:gd name="T7" fmla="*/ 418 h 7035"/>
              <a:gd name="T8" fmla="*/ 5401 w 6808"/>
              <a:gd name="T9" fmla="*/ 1206 h 7035"/>
              <a:gd name="T10" fmla="*/ 4187 w 6808"/>
              <a:gd name="T11" fmla="*/ 2421 h 7035"/>
              <a:gd name="T12" fmla="*/ 4170 w 6808"/>
              <a:gd name="T13" fmla="*/ 2446 h 7035"/>
              <a:gd name="T14" fmla="*/ 2369 w 6808"/>
              <a:gd name="T15" fmla="*/ 2492 h 7035"/>
              <a:gd name="T16" fmla="*/ 2339 w 6808"/>
              <a:gd name="T17" fmla="*/ 2525 h 7035"/>
              <a:gd name="T18" fmla="*/ 1415 w 6808"/>
              <a:gd name="T19" fmla="*/ 1997 h 7035"/>
              <a:gd name="T20" fmla="*/ 1443 w 6808"/>
              <a:gd name="T21" fmla="*/ 1811 h 7035"/>
              <a:gd name="T22" fmla="*/ 732 w 6808"/>
              <a:gd name="T23" fmla="*/ 1083 h 7035"/>
              <a:gd name="T24" fmla="*/ 4 w 6808"/>
              <a:gd name="T25" fmla="*/ 1794 h 7035"/>
              <a:gd name="T26" fmla="*/ 715 w 6808"/>
              <a:gd name="T27" fmla="*/ 2522 h 7035"/>
              <a:gd name="T28" fmla="*/ 1287 w 6808"/>
              <a:gd name="T29" fmla="*/ 2250 h 7035"/>
              <a:gd name="T30" fmla="*/ 2173 w 6808"/>
              <a:gd name="T31" fmla="*/ 2756 h 7035"/>
              <a:gd name="T32" fmla="*/ 2361 w 6808"/>
              <a:gd name="T33" fmla="*/ 4248 h 7035"/>
              <a:gd name="T34" fmla="*/ 1465 w 6808"/>
              <a:gd name="T35" fmla="*/ 5142 h 7035"/>
              <a:gd name="T36" fmla="*/ 1230 w 6808"/>
              <a:gd name="T37" fmla="*/ 5080 h 7035"/>
              <a:gd name="T38" fmla="*/ 732 w 6808"/>
              <a:gd name="T39" fmla="*/ 5578 h 7035"/>
              <a:gd name="T40" fmla="*/ 1230 w 6808"/>
              <a:gd name="T41" fmla="*/ 6076 h 7035"/>
              <a:gd name="T42" fmla="*/ 1728 w 6808"/>
              <a:gd name="T43" fmla="*/ 5578 h 7035"/>
              <a:gd name="T44" fmla="*/ 1667 w 6808"/>
              <a:gd name="T45" fmla="*/ 5344 h 7035"/>
              <a:gd name="T46" fmla="*/ 2575 w 6808"/>
              <a:gd name="T47" fmla="*/ 4433 h 7035"/>
              <a:gd name="T48" fmla="*/ 4086 w 6808"/>
              <a:gd name="T49" fmla="*/ 4375 h 7035"/>
              <a:gd name="T50" fmla="*/ 4840 w 6808"/>
              <a:gd name="T51" fmla="*/ 5255 h 7035"/>
              <a:gd name="T52" fmla="*/ 4892 w 6808"/>
              <a:gd name="T53" fmla="*/ 6660 h 7035"/>
              <a:gd name="T54" fmla="*/ 6297 w 6808"/>
              <a:gd name="T55" fmla="*/ 6608 h 7035"/>
              <a:gd name="T56" fmla="*/ 6245 w 6808"/>
              <a:gd name="T57" fmla="*/ 5203 h 7035"/>
              <a:gd name="T58" fmla="*/ 5568 w 6808"/>
              <a:gd name="T59" fmla="*/ 4938 h 7035"/>
              <a:gd name="T60" fmla="*/ 5061 w 6808"/>
              <a:gd name="T61" fmla="*/ 5078 h 7035"/>
              <a:gd name="T62" fmla="*/ 4288 w 6808"/>
              <a:gd name="T63" fmla="*/ 4176 h 7035"/>
              <a:gd name="T64" fmla="*/ 4345 w 6808"/>
              <a:gd name="T65" fmla="*/ 2650 h 7035"/>
              <a:gd name="T66" fmla="*/ 4387 w 6808"/>
              <a:gd name="T67" fmla="*/ 2621 h 7035"/>
              <a:gd name="T68" fmla="*/ 5602 w 6808"/>
              <a:gd name="T69" fmla="*/ 1407 h 7035"/>
              <a:gd name="T70" fmla="*/ 5994 w 6808"/>
              <a:gd name="T71" fmla="*/ 387 h 7035"/>
              <a:gd name="T72" fmla="*/ 6421 w 6808"/>
              <a:gd name="T73" fmla="*/ 814 h 7035"/>
              <a:gd name="T74" fmla="*/ 5994 w 6808"/>
              <a:gd name="T75" fmla="*/ 1240 h 7035"/>
              <a:gd name="T76" fmla="*/ 5568 w 6808"/>
              <a:gd name="T77" fmla="*/ 814 h 7035"/>
              <a:gd name="T78" fmla="*/ 5994 w 6808"/>
              <a:gd name="T79" fmla="*/ 387 h 7035"/>
              <a:gd name="T80" fmla="*/ 732 w 6808"/>
              <a:gd name="T81" fmla="*/ 2236 h 7035"/>
              <a:gd name="T82" fmla="*/ 306 w 6808"/>
              <a:gd name="T83" fmla="*/ 1809 h 7035"/>
              <a:gd name="T84" fmla="*/ 732 w 6808"/>
              <a:gd name="T85" fmla="*/ 1383 h 7035"/>
              <a:gd name="T86" fmla="*/ 1159 w 6808"/>
              <a:gd name="T87" fmla="*/ 1809 h 7035"/>
              <a:gd name="T88" fmla="*/ 732 w 6808"/>
              <a:gd name="T89" fmla="*/ 2236 h 7035"/>
              <a:gd name="T90" fmla="*/ 1230 w 6808"/>
              <a:gd name="T91" fmla="*/ 5792 h 7035"/>
              <a:gd name="T92" fmla="*/ 1017 w 6808"/>
              <a:gd name="T93" fmla="*/ 5578 h 7035"/>
              <a:gd name="T94" fmla="*/ 1230 w 6808"/>
              <a:gd name="T95" fmla="*/ 5365 h 7035"/>
              <a:gd name="T96" fmla="*/ 1443 w 6808"/>
              <a:gd name="T97" fmla="*/ 5578 h 7035"/>
              <a:gd name="T98" fmla="*/ 1230 w 6808"/>
              <a:gd name="T99" fmla="*/ 5792 h 7035"/>
              <a:gd name="T100" fmla="*/ 5568 w 6808"/>
              <a:gd name="T101" fmla="*/ 5223 h 7035"/>
              <a:gd name="T102" fmla="*/ 6279 w 6808"/>
              <a:gd name="T103" fmla="*/ 5934 h 7035"/>
              <a:gd name="T104" fmla="*/ 5568 w 6808"/>
              <a:gd name="T105" fmla="*/ 6645 h 7035"/>
              <a:gd name="T106" fmla="*/ 4857 w 6808"/>
              <a:gd name="T107" fmla="*/ 5934 h 7035"/>
              <a:gd name="T108" fmla="*/ 5568 w 6808"/>
              <a:gd name="T109" fmla="*/ 5223 h 7035"/>
              <a:gd name="T110" fmla="*/ 3292 w 6808"/>
              <a:gd name="T111" fmla="*/ 4369 h 7035"/>
              <a:gd name="T112" fmla="*/ 2297 w 6808"/>
              <a:gd name="T113" fmla="*/ 3374 h 7035"/>
              <a:gd name="T114" fmla="*/ 3292 w 6808"/>
              <a:gd name="T115" fmla="*/ 2378 h 7035"/>
              <a:gd name="T116" fmla="*/ 4288 w 6808"/>
              <a:gd name="T117" fmla="*/ 3374 h 7035"/>
              <a:gd name="T118" fmla="*/ 3292 w 6808"/>
              <a:gd name="T119" fmla="*/ 4369 h 7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08" h="7035">
                <a:moveTo>
                  <a:pt x="5602" y="1407"/>
                </a:moveTo>
                <a:cubicBezTo>
                  <a:pt x="5930" y="1624"/>
                  <a:pt x="6373" y="1535"/>
                  <a:pt x="6590" y="1206"/>
                </a:cubicBezTo>
                <a:cubicBezTo>
                  <a:pt x="6808" y="878"/>
                  <a:pt x="6718" y="435"/>
                  <a:pt x="6390" y="218"/>
                </a:cubicBezTo>
                <a:cubicBezTo>
                  <a:pt x="6061" y="0"/>
                  <a:pt x="5619" y="90"/>
                  <a:pt x="5401" y="418"/>
                </a:cubicBezTo>
                <a:cubicBezTo>
                  <a:pt x="5243" y="657"/>
                  <a:pt x="5243" y="967"/>
                  <a:pt x="5401" y="1206"/>
                </a:cubicBezTo>
                <a:lnTo>
                  <a:pt x="4187" y="2421"/>
                </a:lnTo>
                <a:cubicBezTo>
                  <a:pt x="4180" y="2428"/>
                  <a:pt x="4174" y="2436"/>
                  <a:pt x="4170" y="2446"/>
                </a:cubicBezTo>
                <a:cubicBezTo>
                  <a:pt x="3661" y="1961"/>
                  <a:pt x="2854" y="1981"/>
                  <a:pt x="2369" y="2492"/>
                </a:cubicBezTo>
                <a:cubicBezTo>
                  <a:pt x="2359" y="2503"/>
                  <a:pt x="2349" y="2513"/>
                  <a:pt x="2339" y="2525"/>
                </a:cubicBezTo>
                <a:lnTo>
                  <a:pt x="1415" y="1997"/>
                </a:lnTo>
                <a:cubicBezTo>
                  <a:pt x="1433" y="1936"/>
                  <a:pt x="1442" y="1875"/>
                  <a:pt x="1443" y="1811"/>
                </a:cubicBezTo>
                <a:cubicBezTo>
                  <a:pt x="1448" y="1414"/>
                  <a:pt x="1129" y="1087"/>
                  <a:pt x="732" y="1083"/>
                </a:cubicBezTo>
                <a:cubicBezTo>
                  <a:pt x="335" y="1078"/>
                  <a:pt x="8" y="1397"/>
                  <a:pt x="4" y="1794"/>
                </a:cubicBezTo>
                <a:cubicBezTo>
                  <a:pt x="0" y="2190"/>
                  <a:pt x="318" y="2518"/>
                  <a:pt x="715" y="2522"/>
                </a:cubicBezTo>
                <a:cubicBezTo>
                  <a:pt x="937" y="2525"/>
                  <a:pt x="1149" y="2424"/>
                  <a:pt x="1287" y="2250"/>
                </a:cubicBezTo>
                <a:lnTo>
                  <a:pt x="2173" y="2756"/>
                </a:lnTo>
                <a:cubicBezTo>
                  <a:pt x="1904" y="3241"/>
                  <a:pt x="1979" y="3844"/>
                  <a:pt x="2361" y="4248"/>
                </a:cubicBezTo>
                <a:lnTo>
                  <a:pt x="1465" y="5142"/>
                </a:lnTo>
                <a:cubicBezTo>
                  <a:pt x="1392" y="5102"/>
                  <a:pt x="1311" y="5080"/>
                  <a:pt x="1230" y="5080"/>
                </a:cubicBezTo>
                <a:cubicBezTo>
                  <a:pt x="955" y="5080"/>
                  <a:pt x="732" y="5304"/>
                  <a:pt x="732" y="5578"/>
                </a:cubicBezTo>
                <a:cubicBezTo>
                  <a:pt x="732" y="5853"/>
                  <a:pt x="955" y="6076"/>
                  <a:pt x="1230" y="6076"/>
                </a:cubicBezTo>
                <a:cubicBezTo>
                  <a:pt x="1504" y="6076"/>
                  <a:pt x="1728" y="5853"/>
                  <a:pt x="1728" y="5578"/>
                </a:cubicBezTo>
                <a:cubicBezTo>
                  <a:pt x="1728" y="5496"/>
                  <a:pt x="1706" y="5415"/>
                  <a:pt x="1667" y="5344"/>
                </a:cubicBezTo>
                <a:lnTo>
                  <a:pt x="2575" y="4433"/>
                </a:lnTo>
                <a:cubicBezTo>
                  <a:pt x="3038" y="4746"/>
                  <a:pt x="3649" y="4723"/>
                  <a:pt x="4086" y="4375"/>
                </a:cubicBezTo>
                <a:lnTo>
                  <a:pt x="4840" y="5255"/>
                </a:lnTo>
                <a:cubicBezTo>
                  <a:pt x="4465" y="5658"/>
                  <a:pt x="4490" y="6286"/>
                  <a:pt x="4892" y="6660"/>
                </a:cubicBezTo>
                <a:cubicBezTo>
                  <a:pt x="5295" y="7035"/>
                  <a:pt x="5923" y="7010"/>
                  <a:pt x="6297" y="6608"/>
                </a:cubicBezTo>
                <a:cubicBezTo>
                  <a:pt x="6671" y="6205"/>
                  <a:pt x="6647" y="5577"/>
                  <a:pt x="6245" y="5203"/>
                </a:cubicBezTo>
                <a:cubicBezTo>
                  <a:pt x="6060" y="5032"/>
                  <a:pt x="5818" y="4938"/>
                  <a:pt x="5568" y="4938"/>
                </a:cubicBezTo>
                <a:cubicBezTo>
                  <a:pt x="5390" y="4938"/>
                  <a:pt x="5215" y="4987"/>
                  <a:pt x="5061" y="5078"/>
                </a:cubicBezTo>
                <a:lnTo>
                  <a:pt x="4288" y="4176"/>
                </a:lnTo>
                <a:cubicBezTo>
                  <a:pt x="4643" y="3736"/>
                  <a:pt x="4666" y="3115"/>
                  <a:pt x="4345" y="2650"/>
                </a:cubicBezTo>
                <a:cubicBezTo>
                  <a:pt x="4360" y="2643"/>
                  <a:pt x="4374" y="2633"/>
                  <a:pt x="4387" y="2621"/>
                </a:cubicBezTo>
                <a:lnTo>
                  <a:pt x="5602" y="1407"/>
                </a:lnTo>
                <a:close/>
                <a:moveTo>
                  <a:pt x="5994" y="387"/>
                </a:moveTo>
                <a:cubicBezTo>
                  <a:pt x="6230" y="387"/>
                  <a:pt x="6421" y="578"/>
                  <a:pt x="6421" y="814"/>
                </a:cubicBezTo>
                <a:cubicBezTo>
                  <a:pt x="6421" y="1050"/>
                  <a:pt x="6230" y="1240"/>
                  <a:pt x="5994" y="1240"/>
                </a:cubicBezTo>
                <a:cubicBezTo>
                  <a:pt x="5758" y="1240"/>
                  <a:pt x="5568" y="1050"/>
                  <a:pt x="5568" y="814"/>
                </a:cubicBezTo>
                <a:cubicBezTo>
                  <a:pt x="5568" y="578"/>
                  <a:pt x="5758" y="387"/>
                  <a:pt x="5994" y="387"/>
                </a:cubicBezTo>
                <a:close/>
                <a:moveTo>
                  <a:pt x="732" y="2236"/>
                </a:moveTo>
                <a:cubicBezTo>
                  <a:pt x="496" y="2236"/>
                  <a:pt x="306" y="2045"/>
                  <a:pt x="306" y="1809"/>
                </a:cubicBezTo>
                <a:cubicBezTo>
                  <a:pt x="306" y="1573"/>
                  <a:pt x="496" y="1383"/>
                  <a:pt x="732" y="1383"/>
                </a:cubicBezTo>
                <a:cubicBezTo>
                  <a:pt x="968" y="1383"/>
                  <a:pt x="1159" y="1573"/>
                  <a:pt x="1159" y="1809"/>
                </a:cubicBezTo>
                <a:cubicBezTo>
                  <a:pt x="1159" y="2045"/>
                  <a:pt x="967" y="2236"/>
                  <a:pt x="732" y="2236"/>
                </a:cubicBezTo>
                <a:close/>
                <a:moveTo>
                  <a:pt x="1230" y="5792"/>
                </a:moveTo>
                <a:cubicBezTo>
                  <a:pt x="1112" y="5792"/>
                  <a:pt x="1017" y="5696"/>
                  <a:pt x="1017" y="5578"/>
                </a:cubicBezTo>
                <a:cubicBezTo>
                  <a:pt x="1017" y="5460"/>
                  <a:pt x="1112" y="5365"/>
                  <a:pt x="1230" y="5365"/>
                </a:cubicBezTo>
                <a:cubicBezTo>
                  <a:pt x="1348" y="5365"/>
                  <a:pt x="1443" y="5460"/>
                  <a:pt x="1443" y="5578"/>
                </a:cubicBezTo>
                <a:cubicBezTo>
                  <a:pt x="1443" y="5696"/>
                  <a:pt x="1347" y="5792"/>
                  <a:pt x="1230" y="5792"/>
                </a:cubicBezTo>
                <a:close/>
                <a:moveTo>
                  <a:pt x="5568" y="5223"/>
                </a:moveTo>
                <a:cubicBezTo>
                  <a:pt x="5960" y="5223"/>
                  <a:pt x="6279" y="5541"/>
                  <a:pt x="6279" y="5934"/>
                </a:cubicBezTo>
                <a:cubicBezTo>
                  <a:pt x="6277" y="6326"/>
                  <a:pt x="5960" y="6643"/>
                  <a:pt x="5568" y="6645"/>
                </a:cubicBezTo>
                <a:cubicBezTo>
                  <a:pt x="5175" y="6645"/>
                  <a:pt x="4857" y="6326"/>
                  <a:pt x="4857" y="5934"/>
                </a:cubicBezTo>
                <a:cubicBezTo>
                  <a:pt x="4857" y="5541"/>
                  <a:pt x="5175" y="5223"/>
                  <a:pt x="5568" y="5223"/>
                </a:cubicBezTo>
                <a:close/>
                <a:moveTo>
                  <a:pt x="3292" y="4369"/>
                </a:moveTo>
                <a:cubicBezTo>
                  <a:pt x="2742" y="4369"/>
                  <a:pt x="2297" y="3924"/>
                  <a:pt x="2297" y="3374"/>
                </a:cubicBezTo>
                <a:cubicBezTo>
                  <a:pt x="2297" y="2823"/>
                  <a:pt x="2742" y="2378"/>
                  <a:pt x="3292" y="2378"/>
                </a:cubicBezTo>
                <a:cubicBezTo>
                  <a:pt x="3843" y="2378"/>
                  <a:pt x="4288" y="2823"/>
                  <a:pt x="4288" y="3374"/>
                </a:cubicBezTo>
                <a:cubicBezTo>
                  <a:pt x="4286" y="3923"/>
                  <a:pt x="3841" y="4368"/>
                  <a:pt x="3292" y="4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C9D0EF-917E-4DBA-B9E9-928332FC15B8}"/>
              </a:ext>
            </a:extLst>
          </p:cNvPr>
          <p:cNvSpPr txBox="1"/>
          <p:nvPr/>
        </p:nvSpPr>
        <p:spPr>
          <a:xfrm>
            <a:off x="4774965" y="2562764"/>
            <a:ext cx="264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Deep Q-Network</a:t>
            </a:r>
          </a:p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(DQN)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pyramid-chart_64746">
            <a:extLst>
              <a:ext uri="{FF2B5EF4-FFF2-40B4-BE49-F238E27FC236}">
                <a16:creationId xmlns:a16="http://schemas.microsoft.com/office/drawing/2014/main" id="{B0A3EF38-57B2-4915-ABAA-B11C4D78C08D}"/>
              </a:ext>
            </a:extLst>
          </p:cNvPr>
          <p:cNvSpPr>
            <a:spLocks noChangeAspect="1"/>
          </p:cNvSpPr>
          <p:nvPr/>
        </p:nvSpPr>
        <p:spPr bwMode="auto">
          <a:xfrm>
            <a:off x="9847694" y="1835128"/>
            <a:ext cx="609685" cy="543543"/>
          </a:xfrm>
          <a:custGeom>
            <a:avLst/>
            <a:gdLst>
              <a:gd name="connsiteX0" fmla="*/ 66573 w 593121"/>
              <a:gd name="connsiteY0" fmla="*/ 396741 h 528776"/>
              <a:gd name="connsiteX1" fmla="*/ 195744 w 593121"/>
              <a:gd name="connsiteY1" fmla="*/ 396741 h 528776"/>
              <a:gd name="connsiteX2" fmla="*/ 262317 w 593121"/>
              <a:gd name="connsiteY2" fmla="*/ 463255 h 528776"/>
              <a:gd name="connsiteX3" fmla="*/ 195744 w 593121"/>
              <a:gd name="connsiteY3" fmla="*/ 528776 h 528776"/>
              <a:gd name="connsiteX4" fmla="*/ 66573 w 593121"/>
              <a:gd name="connsiteY4" fmla="*/ 528776 h 528776"/>
              <a:gd name="connsiteX5" fmla="*/ 0 w 593121"/>
              <a:gd name="connsiteY5" fmla="*/ 463255 h 528776"/>
              <a:gd name="connsiteX6" fmla="*/ 66573 w 593121"/>
              <a:gd name="connsiteY6" fmla="*/ 396741 h 528776"/>
              <a:gd name="connsiteX7" fmla="*/ 66566 w 593121"/>
              <a:gd name="connsiteY7" fmla="*/ 198450 h 528776"/>
              <a:gd name="connsiteX8" fmla="*/ 367604 w 593121"/>
              <a:gd name="connsiteY8" fmla="*/ 198450 h 528776"/>
              <a:gd name="connsiteX9" fmla="*/ 434170 w 593121"/>
              <a:gd name="connsiteY9" fmla="*/ 264883 h 528776"/>
              <a:gd name="connsiteX10" fmla="*/ 367604 w 593121"/>
              <a:gd name="connsiteY10" fmla="*/ 330325 h 528776"/>
              <a:gd name="connsiteX11" fmla="*/ 66566 w 593121"/>
              <a:gd name="connsiteY11" fmla="*/ 330325 h 528776"/>
              <a:gd name="connsiteX12" fmla="*/ 0 w 593121"/>
              <a:gd name="connsiteY12" fmla="*/ 264883 h 528776"/>
              <a:gd name="connsiteX13" fmla="*/ 66566 w 593121"/>
              <a:gd name="connsiteY13" fmla="*/ 198450 h 528776"/>
              <a:gd name="connsiteX14" fmla="*/ 66565 w 593121"/>
              <a:gd name="connsiteY14" fmla="*/ 0 h 528776"/>
              <a:gd name="connsiteX15" fmla="*/ 526556 w 593121"/>
              <a:gd name="connsiteY15" fmla="*/ 0 h 528776"/>
              <a:gd name="connsiteX16" fmla="*/ 593121 w 593121"/>
              <a:gd name="connsiteY16" fmla="*/ 66514 h 528776"/>
              <a:gd name="connsiteX17" fmla="*/ 526556 w 593121"/>
              <a:gd name="connsiteY17" fmla="*/ 132035 h 528776"/>
              <a:gd name="connsiteX18" fmla="*/ 66565 w 593121"/>
              <a:gd name="connsiteY18" fmla="*/ 132035 h 528776"/>
              <a:gd name="connsiteX19" fmla="*/ 0 w 593121"/>
              <a:gd name="connsiteY19" fmla="*/ 66514 h 528776"/>
              <a:gd name="connsiteX20" fmla="*/ 66565 w 593121"/>
              <a:gd name="connsiteY20" fmla="*/ 0 h 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3121" h="528776">
                <a:moveTo>
                  <a:pt x="66573" y="396741"/>
                </a:moveTo>
                <a:lnTo>
                  <a:pt x="195744" y="396741"/>
                </a:lnTo>
                <a:cubicBezTo>
                  <a:pt x="232508" y="396741"/>
                  <a:pt x="262317" y="426523"/>
                  <a:pt x="262317" y="463255"/>
                </a:cubicBezTo>
                <a:cubicBezTo>
                  <a:pt x="262317" y="498994"/>
                  <a:pt x="232508" y="528776"/>
                  <a:pt x="195744" y="528776"/>
                </a:cubicBezTo>
                <a:lnTo>
                  <a:pt x="66573" y="528776"/>
                </a:lnTo>
                <a:cubicBezTo>
                  <a:pt x="29809" y="528776"/>
                  <a:pt x="0" y="498994"/>
                  <a:pt x="0" y="463255"/>
                </a:cubicBezTo>
                <a:cubicBezTo>
                  <a:pt x="0" y="426523"/>
                  <a:pt x="29809" y="396741"/>
                  <a:pt x="66573" y="396741"/>
                </a:cubicBezTo>
                <a:close/>
                <a:moveTo>
                  <a:pt x="66566" y="198450"/>
                </a:moveTo>
                <a:lnTo>
                  <a:pt x="367604" y="198450"/>
                </a:lnTo>
                <a:cubicBezTo>
                  <a:pt x="404364" y="198450"/>
                  <a:pt x="434170" y="228196"/>
                  <a:pt x="434170" y="264883"/>
                </a:cubicBezTo>
                <a:cubicBezTo>
                  <a:pt x="434170" y="300579"/>
                  <a:pt x="404364" y="330325"/>
                  <a:pt x="367604" y="330325"/>
                </a:cubicBezTo>
                <a:lnTo>
                  <a:pt x="66566" y="330325"/>
                </a:lnTo>
                <a:cubicBezTo>
                  <a:pt x="29806" y="330325"/>
                  <a:pt x="0" y="300579"/>
                  <a:pt x="0" y="264883"/>
                </a:cubicBezTo>
                <a:cubicBezTo>
                  <a:pt x="0" y="228196"/>
                  <a:pt x="29806" y="198450"/>
                  <a:pt x="66566" y="198450"/>
                </a:cubicBezTo>
                <a:close/>
                <a:moveTo>
                  <a:pt x="66565" y="0"/>
                </a:moveTo>
                <a:lnTo>
                  <a:pt x="526556" y="0"/>
                </a:lnTo>
                <a:cubicBezTo>
                  <a:pt x="563316" y="0"/>
                  <a:pt x="593121" y="29782"/>
                  <a:pt x="593121" y="66514"/>
                </a:cubicBezTo>
                <a:cubicBezTo>
                  <a:pt x="593121" y="102253"/>
                  <a:pt x="563316" y="132035"/>
                  <a:pt x="526556" y="132035"/>
                </a:cubicBezTo>
                <a:lnTo>
                  <a:pt x="66565" y="132035"/>
                </a:lnTo>
                <a:cubicBezTo>
                  <a:pt x="29805" y="132035"/>
                  <a:pt x="0" y="102253"/>
                  <a:pt x="0" y="66514"/>
                </a:cubicBezTo>
                <a:cubicBezTo>
                  <a:pt x="0" y="29782"/>
                  <a:pt x="29805" y="0"/>
                  <a:pt x="665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D93C42-B34F-4FA1-9ADF-199964629334}"/>
              </a:ext>
            </a:extLst>
          </p:cNvPr>
          <p:cNvSpPr txBox="1"/>
          <p:nvPr/>
        </p:nvSpPr>
        <p:spPr>
          <a:xfrm>
            <a:off x="8401897" y="2519238"/>
            <a:ext cx="3501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Prioritized Experience </a:t>
            </a:r>
          </a:p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Replay (PER)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6C954-8D72-4427-B43E-611A987B56BB}"/>
              </a:ext>
            </a:extLst>
          </p:cNvPr>
          <p:cNvSpPr txBox="1"/>
          <p:nvPr/>
        </p:nvSpPr>
        <p:spPr>
          <a:xfrm>
            <a:off x="1307805" y="39765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E80BAA-2CB4-4B8C-B6D9-5BF60E8D5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4" y="3976577"/>
            <a:ext cx="3369207" cy="1918012"/>
          </a:xfrm>
          <a:prstGeom prst="rect">
            <a:avLst/>
          </a:prstGeom>
        </p:spPr>
      </p:pic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224BC56A-33C7-4E6A-8534-2809885E2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0974016"/>
              </p:ext>
            </p:extLst>
          </p:nvPr>
        </p:nvGraphicFramePr>
        <p:xfrm>
          <a:off x="3790103" y="3166143"/>
          <a:ext cx="4640204" cy="2894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370A21D-7344-4160-A64F-9C078065222D}"/>
              </a:ext>
            </a:extLst>
          </p:cNvPr>
          <p:cNvCxnSpPr>
            <a:cxnSpLocks/>
          </p:cNvCxnSpPr>
          <p:nvPr/>
        </p:nvCxnSpPr>
        <p:spPr>
          <a:xfrm>
            <a:off x="3402419" y="5071730"/>
            <a:ext cx="387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AB18AFCA-C82E-4C38-9499-52E8A9D76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678266"/>
              </p:ext>
            </p:extLst>
          </p:nvPr>
        </p:nvGraphicFramePr>
        <p:xfrm>
          <a:off x="9422849" y="4648085"/>
          <a:ext cx="1570840" cy="946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FB82C30-70DC-4B0C-A76F-CFD9134CF780}"/>
              </a:ext>
            </a:extLst>
          </p:cNvPr>
          <p:cNvCxnSpPr/>
          <p:nvPr/>
        </p:nvCxnSpPr>
        <p:spPr>
          <a:xfrm flipH="1">
            <a:off x="8401897" y="5071730"/>
            <a:ext cx="979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322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509174"/>
            <a:ext cx="10850564" cy="107372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Our model 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D7EF46-CA69-4CFE-8834-A8CD5F75D9CA}"/>
              </a:ext>
            </a:extLst>
          </p:cNvPr>
          <p:cNvSpPr txBox="1"/>
          <p:nvPr/>
        </p:nvSpPr>
        <p:spPr>
          <a:xfrm>
            <a:off x="490318" y="3657601"/>
            <a:ext cx="556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i="0" u="none" strike="noStrike" baseline="0" dirty="0">
                <a:latin typeface="Comic Sans MS" panose="030F0702030302020204" pitchFamily="66" charset="0"/>
              </a:rPr>
              <a:t>Basic criteria for priority calculation: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8B77615-78BE-400D-A328-16DBA16C3C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225904"/>
              </p:ext>
            </p:extLst>
          </p:nvPr>
        </p:nvGraphicFramePr>
        <p:xfrm>
          <a:off x="3988391" y="575276"/>
          <a:ext cx="5836093" cy="363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C36A92B-7C48-440C-A6C5-384429014CD3}"/>
              </a:ext>
            </a:extLst>
          </p:cNvPr>
          <p:cNvSpPr txBox="1"/>
          <p:nvPr/>
        </p:nvSpPr>
        <p:spPr>
          <a:xfrm>
            <a:off x="490318" y="2163901"/>
            <a:ext cx="349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Network Architecture:</a:t>
            </a:r>
          </a:p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(Nature DQN)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B8908D-C8D8-43DC-8200-C9883313C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91" y="4309097"/>
            <a:ext cx="7285351" cy="7620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97A568B-503E-4190-AAAE-50015BBACD29}"/>
              </a:ext>
            </a:extLst>
          </p:cNvPr>
          <p:cNvSpPr txBox="1"/>
          <p:nvPr/>
        </p:nvSpPr>
        <p:spPr>
          <a:xfrm>
            <a:off x="1396014" y="450546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Loss function: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FF5D3D-C866-4C04-AB41-D1C8B7AA16C2}"/>
              </a:ext>
            </a:extLst>
          </p:cNvPr>
          <p:cNvCxnSpPr>
            <a:cxnSpLocks/>
          </p:cNvCxnSpPr>
          <p:nvPr/>
        </p:nvCxnSpPr>
        <p:spPr>
          <a:xfrm flipH="1">
            <a:off x="5454502" y="4874796"/>
            <a:ext cx="1451935" cy="7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79626EB-F4DD-4C65-9724-E25D71E8FBA3}"/>
              </a:ext>
            </a:extLst>
          </p:cNvPr>
          <p:cNvSpPr txBox="1"/>
          <p:nvPr/>
        </p:nvSpPr>
        <p:spPr>
          <a:xfrm>
            <a:off x="3718675" y="5644933"/>
            <a:ext cx="311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predict Q-value </a:t>
            </a:r>
          </a:p>
          <a:p>
            <a:pPr algn="ctr"/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calculated in predict Q-net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936EC0-78D2-4CAA-B828-C4DB9CA91299}"/>
              </a:ext>
            </a:extLst>
          </p:cNvPr>
          <p:cNvCxnSpPr>
            <a:cxnSpLocks/>
          </p:cNvCxnSpPr>
          <p:nvPr/>
        </p:nvCxnSpPr>
        <p:spPr>
          <a:xfrm>
            <a:off x="9431079" y="4874796"/>
            <a:ext cx="0" cy="7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B90E1A7-3D17-4A8F-BCF2-A0783987405A}"/>
              </a:ext>
            </a:extLst>
          </p:cNvPr>
          <p:cNvSpPr txBox="1"/>
          <p:nvPr/>
        </p:nvSpPr>
        <p:spPr>
          <a:xfrm>
            <a:off x="7922494" y="5636393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target Q-value </a:t>
            </a:r>
          </a:p>
          <a:p>
            <a:pPr algn="ctr"/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calculated in target Q-net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88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83789"/>
            <a:ext cx="10850564" cy="1073727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Our model 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D7EF46-CA69-4CFE-8834-A8CD5F75D9CA}"/>
              </a:ext>
            </a:extLst>
          </p:cNvPr>
          <p:cNvSpPr txBox="1"/>
          <p:nvPr/>
        </p:nvSpPr>
        <p:spPr>
          <a:xfrm>
            <a:off x="529259" y="1019016"/>
            <a:ext cx="556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0" i="0" u="none" strike="noStrike" baseline="0" dirty="0">
                <a:latin typeface="Comic Sans MS" panose="030F0702030302020204" pitchFamily="66" charset="0"/>
              </a:rPr>
              <a:t>Basic criteria for priority calculation: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7A980E-CEAB-4936-A324-1A8F5AA3D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40" y="1810505"/>
            <a:ext cx="5692633" cy="723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2D8FE5-8D93-44FE-95B4-DCFB483EB871}"/>
              </a:ext>
            </a:extLst>
          </p:cNvPr>
          <p:cNvSpPr txBox="1"/>
          <p:nvPr/>
        </p:nvSpPr>
        <p:spPr>
          <a:xfrm>
            <a:off x="529259" y="1837944"/>
            <a:ext cx="5091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0" i="0" u="none" strike="noStrike" baseline="0" dirty="0">
                <a:latin typeface="Comic Sans MS" panose="030F0702030302020204" pitchFamily="66" charset="0"/>
              </a:rPr>
              <a:t>Priority weight of the j-</a:t>
            </a:r>
            <a:r>
              <a:rPr lang="en-US" altLang="zh-CN" b="0" i="0" u="none" strike="noStrike" baseline="0" dirty="0" err="1">
                <a:latin typeface="Comic Sans MS" panose="030F0702030302020204" pitchFamily="66" charset="0"/>
              </a:rPr>
              <a:t>th</a:t>
            </a:r>
            <a:r>
              <a:rPr lang="en-US" altLang="zh-CN" b="0" i="0" u="none" strike="noStrike" baseline="0" dirty="0">
                <a:latin typeface="Comic Sans MS" panose="030F0702030302020204" pitchFamily="66" charset="0"/>
              </a:rPr>
              <a:t> sample </a:t>
            </a:r>
          </a:p>
          <a:p>
            <a:pPr algn="l"/>
            <a:r>
              <a:rPr lang="en-US" altLang="zh-CN" b="0" i="0" u="none" strike="noStrike" baseline="0" dirty="0">
                <a:latin typeface="Comic Sans MS" panose="030F0702030302020204" pitchFamily="66" charset="0"/>
              </a:rPr>
              <a:t>and it is computed by TD error normalization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DEEE315-5AEC-4E43-AF16-E6192E068DFF}"/>
              </a:ext>
            </a:extLst>
          </p:cNvPr>
          <p:cNvCxnSpPr>
            <a:cxnSpLocks/>
          </p:cNvCxnSpPr>
          <p:nvPr/>
        </p:nvCxnSpPr>
        <p:spPr>
          <a:xfrm>
            <a:off x="4336130" y="2007681"/>
            <a:ext cx="1357089" cy="18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CE2D12F-F07C-4A16-8FDC-A874C1D3A61F}"/>
              </a:ext>
            </a:extLst>
          </p:cNvPr>
          <p:cNvSpPr txBox="1"/>
          <p:nvPr/>
        </p:nvSpPr>
        <p:spPr>
          <a:xfrm>
            <a:off x="558833" y="3563477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omic Sans MS" panose="030F0702030302020204" pitchFamily="66" charset="0"/>
              </a:rPr>
              <a:t>Quantification of degree of recentness: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F50A1FF-0419-4153-8448-914D25A5F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4277522"/>
            <a:ext cx="3665538" cy="62489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B08208E-9A84-4B3B-B86B-561A52ABBB62}"/>
              </a:ext>
            </a:extLst>
          </p:cNvPr>
          <p:cNvSpPr txBox="1"/>
          <p:nvPr/>
        </p:nvSpPr>
        <p:spPr>
          <a:xfrm>
            <a:off x="1050954" y="5214863"/>
            <a:ext cx="496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mic Sans MS" panose="030F0702030302020204" pitchFamily="66" charset="0"/>
              </a:rPr>
              <a:t>Also, we set a hyper-parameter balancing b </a:t>
            </a:r>
          </a:p>
          <a:p>
            <a:pPr algn="l"/>
            <a:r>
              <a:rPr lang="en-US" altLang="zh-CN" dirty="0">
                <a:latin typeface="Comic Sans MS" panose="030F0702030302020204" pitchFamily="66" charset="0"/>
              </a:rPr>
              <a:t>which balances the weight of priority based </a:t>
            </a:r>
          </a:p>
          <a:p>
            <a:pPr algn="l"/>
            <a:r>
              <a:rPr lang="en-US" altLang="zh-CN" dirty="0">
                <a:latin typeface="Comic Sans MS" panose="030F0702030302020204" pitchFamily="66" charset="0"/>
              </a:rPr>
              <a:t>on TD error and the degree of recentness.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D90AFA4-C4E1-44DA-9305-E33FF571B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37" y="5466960"/>
            <a:ext cx="2674852" cy="419136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8DED75B-9718-422F-9CB5-BB803B88CF09}"/>
              </a:ext>
            </a:extLst>
          </p:cNvPr>
          <p:cNvCxnSpPr/>
          <p:nvPr/>
        </p:nvCxnSpPr>
        <p:spPr>
          <a:xfrm>
            <a:off x="5841048" y="5355566"/>
            <a:ext cx="2576985" cy="24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A5B14D6-43D0-4737-BE48-3C9236A000B8}"/>
              </a:ext>
            </a:extLst>
          </p:cNvPr>
          <p:cNvSpPr txBox="1"/>
          <p:nvPr/>
        </p:nvSpPr>
        <p:spPr>
          <a:xfrm>
            <a:off x="1494986" y="4214525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Transform function round this time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number to a properly ranged logit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35F7318-5165-49E8-89AA-7F59C885A527}"/>
              </a:ext>
            </a:extLst>
          </p:cNvPr>
          <p:cNvCxnSpPr/>
          <p:nvPr/>
        </p:nvCxnSpPr>
        <p:spPr>
          <a:xfrm>
            <a:off x="5380074" y="4589969"/>
            <a:ext cx="715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094B476-39B4-48EF-80F9-A1E435F08029}"/>
              </a:ext>
            </a:extLst>
          </p:cNvPr>
          <p:cNvSpPr txBox="1"/>
          <p:nvPr/>
        </p:nvSpPr>
        <p:spPr>
          <a:xfrm>
            <a:off x="2940038" y="2725807"/>
            <a:ext cx="5489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mic Sans MS" panose="030F0702030302020204" pitchFamily="66" charset="0"/>
              </a:rPr>
              <a:t>W</a:t>
            </a:r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e will re-calculate the TD-error of all samples </a:t>
            </a:r>
          </a:p>
          <a:p>
            <a:pPr algn="l"/>
            <a:r>
              <a:rPr lang="en-US" altLang="zh-CN" sz="1800" b="0" i="0" u="none" strike="noStrike" baseline="0" dirty="0">
                <a:latin typeface="Comic Sans MS" panose="030F0702030302020204" pitchFamily="66" charset="0"/>
              </a:rPr>
              <a:t>and then update all samples</a:t>
            </a:r>
            <a:r>
              <a:rPr lang="en-US" altLang="zh-CN" dirty="0">
                <a:latin typeface="Comic Sans MS" panose="030F0702030302020204" pitchFamily="66" charset="0"/>
              </a:rPr>
              <a:t>’ priority in each step.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64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2D76E02-D3D6-42EC-9C14-26F76700BD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4" y="3564615"/>
            <a:ext cx="5558144" cy="22456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87122C-105F-4B68-9313-639965A20FCC}"/>
              </a:ext>
            </a:extLst>
          </p:cNvPr>
          <p:cNvSpPr txBox="1"/>
          <p:nvPr/>
        </p:nvSpPr>
        <p:spPr>
          <a:xfrm>
            <a:off x="886194" y="5810281"/>
            <a:ext cx="4008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omic Sans MS" panose="030F0702030302020204" pitchFamily="66" charset="0"/>
              </a:rPr>
              <a:t>Simple prioritized sampler</a:t>
            </a:r>
          </a:p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Need about </a:t>
            </a:r>
            <a:r>
              <a:rPr lang="en-US" altLang="zh-CN" sz="1400" b="1" dirty="0">
                <a:solidFill>
                  <a:srgbClr val="FFC000"/>
                </a:solidFill>
                <a:latin typeface="Comic Sans MS" panose="030F0702030302020204" pitchFamily="66" charset="0"/>
              </a:rPr>
              <a:t>280 rounds </a:t>
            </a:r>
            <a:r>
              <a:rPr lang="en-US" altLang="zh-CN" sz="1400" dirty="0">
                <a:latin typeface="Comic Sans MS" panose="030F0702030302020204" pitchFamily="66" charset="0"/>
              </a:rPr>
              <a:t>to master</a:t>
            </a:r>
          </a:p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Reward is fair only when there are </a:t>
            </a:r>
            <a:r>
              <a:rPr lang="en-US" altLang="zh-CN" sz="1400" b="1" dirty="0">
                <a:solidFill>
                  <a:srgbClr val="FFC000"/>
                </a:solidFill>
                <a:latin typeface="Comic Sans MS" panose="030F0702030302020204" pitchFamily="66" charset="0"/>
              </a:rPr>
              <a:t>&gt;=</a:t>
            </a:r>
            <a:r>
              <a:rPr lang="en-US" altLang="zh-CN" sz="1400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400" b="1" dirty="0">
                <a:solidFill>
                  <a:srgbClr val="FFC000"/>
                </a:solidFill>
                <a:latin typeface="Comic Sans MS" panose="030F0702030302020204" pitchFamily="66" charset="0"/>
              </a:rPr>
              <a:t>280</a:t>
            </a:r>
            <a:r>
              <a:rPr lang="en-US" altLang="zh-CN" sz="1400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400" dirty="0">
                <a:latin typeface="Comic Sans MS" panose="030F0702030302020204" pitchFamily="66" charset="0"/>
              </a:rPr>
              <a:t>rounds </a:t>
            </a:r>
            <a:endParaRPr lang="zh-CN" altLang="en-US" sz="1400" dirty="0">
              <a:latin typeface="Comic Sans MS" panose="030F0702030302020204" pitchFamily="66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78E2418-A63E-4550-B625-3E07BC985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6" y="414648"/>
            <a:ext cx="5519994" cy="224566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6B68F43-8C9B-4B38-A00E-DC3107078DD1}"/>
              </a:ext>
            </a:extLst>
          </p:cNvPr>
          <p:cNvSpPr txBox="1"/>
          <p:nvPr/>
        </p:nvSpPr>
        <p:spPr>
          <a:xfrm>
            <a:off x="803852" y="2553045"/>
            <a:ext cx="3851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omic Sans MS" panose="030F0702030302020204" pitchFamily="66" charset="0"/>
              </a:rPr>
              <a:t>Random sampler</a:t>
            </a:r>
          </a:p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Need 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&gt;=</a:t>
            </a:r>
            <a:r>
              <a: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300</a:t>
            </a:r>
            <a:r>
              <a: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rounds</a:t>
            </a:r>
            <a:r>
              <a: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400" dirty="0">
                <a:latin typeface="Comic Sans MS" panose="030F0702030302020204" pitchFamily="66" charset="0"/>
              </a:rPr>
              <a:t>to master</a:t>
            </a:r>
          </a:p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Reward is </a:t>
            </a:r>
            <a:r>
              <a:rPr lang="en-US" altLang="zh-CN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low</a:t>
            </a:r>
            <a:r>
              <a:rPr lang="en-US" altLang="zh-CN" sz="1400" dirty="0">
                <a:latin typeface="Comic Sans MS" panose="030F0702030302020204" pitchFamily="66" charset="0"/>
              </a:rPr>
              <a:t> within 300 rounds training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B70B5C0-38C9-42FD-B23C-D0BD02656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02" y="2277207"/>
            <a:ext cx="6665198" cy="269767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794C9675-BD3B-429B-BDCB-132012386CFA}"/>
              </a:ext>
            </a:extLst>
          </p:cNvPr>
          <p:cNvSpPr txBox="1"/>
          <p:nvPr/>
        </p:nvSpPr>
        <p:spPr>
          <a:xfrm>
            <a:off x="6684967" y="4897867"/>
            <a:ext cx="453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omic Sans MS" panose="030F0702030302020204" pitchFamily="66" charset="0"/>
              </a:rPr>
              <a:t>REPER sampler</a:t>
            </a:r>
          </a:p>
          <a:p>
            <a:pPr algn="ctr"/>
            <a:r>
              <a:rPr lang="en-US" altLang="zh-CN" sz="1600" dirty="0">
                <a:latin typeface="Comic Sans MS" panose="030F0702030302020204" pitchFamily="66" charset="0"/>
              </a:rPr>
              <a:t>Master fast</a:t>
            </a:r>
          </a:p>
          <a:p>
            <a:pPr algn="ctr"/>
            <a:r>
              <a:rPr lang="en-US" altLang="zh-CN" sz="1600" dirty="0">
                <a:latin typeface="Comic Sans MS" panose="030F0702030302020204" pitchFamily="66" charset="0"/>
              </a:rPr>
              <a:t>Only need about</a:t>
            </a:r>
            <a:r>
              <a:rPr lang="en-US" altLang="zh-CN" sz="1600" dirty="0">
                <a:solidFill>
                  <a:srgbClr val="33CC33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1600" b="1" dirty="0">
                <a:solidFill>
                  <a:srgbClr val="33CC33"/>
                </a:solidFill>
                <a:latin typeface="Comic Sans MS" panose="030F0702030302020204" pitchFamily="66" charset="0"/>
              </a:rPr>
              <a:t>180 rounds </a:t>
            </a:r>
            <a:r>
              <a:rPr lang="en-US" altLang="zh-CN" sz="1600" dirty="0">
                <a:latin typeface="Comic Sans MS" panose="030F0702030302020204" pitchFamily="66" charset="0"/>
              </a:rPr>
              <a:t>to master</a:t>
            </a:r>
          </a:p>
          <a:p>
            <a:pPr algn="ctr"/>
            <a:r>
              <a:rPr lang="en-US" altLang="zh-CN" sz="1600" dirty="0">
                <a:latin typeface="Comic Sans MS" panose="030F0702030302020204" pitchFamily="66" charset="0"/>
              </a:rPr>
              <a:t>Reward is the </a:t>
            </a:r>
            <a:r>
              <a:rPr lang="en-US" altLang="zh-CN" sz="1600" b="1" dirty="0">
                <a:solidFill>
                  <a:srgbClr val="33CC33"/>
                </a:solidFill>
                <a:latin typeface="Comic Sans MS" panose="030F0702030302020204" pitchFamily="66" charset="0"/>
              </a:rPr>
              <a:t>highest</a:t>
            </a:r>
            <a:endParaRPr lang="zh-CN" altLang="en-US" sz="1600" b="1" dirty="0">
              <a:solidFill>
                <a:srgbClr val="33CC33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CEFB41C-F6A8-4361-9987-D5386B9F98A8}"/>
              </a:ext>
            </a:extLst>
          </p:cNvPr>
          <p:cNvSpPr txBox="1">
            <a:spLocks/>
          </p:cNvSpPr>
          <p:nvPr/>
        </p:nvSpPr>
        <p:spPr>
          <a:xfrm>
            <a:off x="7646993" y="1174798"/>
            <a:ext cx="4091766" cy="6071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Comic Sans MS" panose="030F0702030302020204" pitchFamily="66" charset="0"/>
                <a:cs typeface="Times New Roman" panose="02020603050405020304" pitchFamily="18" charset="0"/>
              </a:rPr>
              <a:t>Cart Pole Game</a:t>
            </a:r>
            <a:endParaRPr lang="zh-CN" altLang="en-US" sz="28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0976D18-4E08-4219-9FB2-0DF165CBCC7F}"/>
              </a:ext>
            </a:extLst>
          </p:cNvPr>
          <p:cNvSpPr txBox="1">
            <a:spLocks/>
          </p:cNvSpPr>
          <p:nvPr/>
        </p:nvSpPr>
        <p:spPr>
          <a:xfrm>
            <a:off x="8112840" y="391340"/>
            <a:ext cx="3160072" cy="9194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latin typeface="Comic Sans MS" panose="030F0702030302020204" pitchFamily="66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D5D6BA1-822D-43DF-8010-3211607BBA06}"/>
              </a:ext>
            </a:extLst>
          </p:cNvPr>
          <p:cNvCxnSpPr>
            <a:cxnSpLocks/>
          </p:cNvCxnSpPr>
          <p:nvPr/>
        </p:nvCxnSpPr>
        <p:spPr>
          <a:xfrm>
            <a:off x="8247185" y="2633472"/>
            <a:ext cx="0" cy="2079205"/>
          </a:xfrm>
          <a:prstGeom prst="straightConnector1">
            <a:avLst/>
          </a:prstGeom>
          <a:ln w="28575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65E184D-6BC9-4C6E-99B2-0B4BB6CA068B}"/>
              </a:ext>
            </a:extLst>
          </p:cNvPr>
          <p:cNvCxnSpPr>
            <a:cxnSpLocks/>
          </p:cNvCxnSpPr>
          <p:nvPr/>
        </p:nvCxnSpPr>
        <p:spPr>
          <a:xfrm>
            <a:off x="2482363" y="3866417"/>
            <a:ext cx="0" cy="174307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5A89DE2-124C-4A95-A1DC-27ABB476EC8C}"/>
              </a:ext>
            </a:extLst>
          </p:cNvPr>
          <p:cNvCxnSpPr>
            <a:cxnSpLocks/>
          </p:cNvCxnSpPr>
          <p:nvPr/>
        </p:nvCxnSpPr>
        <p:spPr>
          <a:xfrm>
            <a:off x="2508743" y="756138"/>
            <a:ext cx="0" cy="1631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2459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2840" y="391340"/>
            <a:ext cx="3160072" cy="91944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  <a:cs typeface="Times New Roman" panose="02020603050405020304" pitchFamily="18" charset="0"/>
              </a:rPr>
              <a:t>Experiment</a:t>
            </a:r>
            <a:endParaRPr lang="zh-CN" altLang="en-US" sz="40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330193-B315-4B62-A451-957D3FF8F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17" y="2238868"/>
            <a:ext cx="2735417" cy="3590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1A2C8A-3399-4314-BBBC-9EC928AF3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6" y="2238870"/>
            <a:ext cx="2735418" cy="35902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642DFC-2494-46A9-A290-50F578C4EA01}"/>
              </a:ext>
            </a:extLst>
          </p:cNvPr>
          <p:cNvSpPr txBox="1"/>
          <p:nvPr/>
        </p:nvSpPr>
        <p:spPr>
          <a:xfrm>
            <a:off x="1075086" y="6064762"/>
            <a:ext cx="20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Random Sampler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A95239-A54E-4DEB-BB92-4925FC3D2E01}"/>
              </a:ext>
            </a:extLst>
          </p:cNvPr>
          <p:cNvSpPr txBox="1"/>
          <p:nvPr/>
        </p:nvSpPr>
        <p:spPr>
          <a:xfrm>
            <a:off x="9109336" y="6064762"/>
            <a:ext cx="20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REPER Sampler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F6FB9BF-434D-4478-ABC8-F0CC8130D1CD}"/>
              </a:ext>
            </a:extLst>
          </p:cNvPr>
          <p:cNvSpPr txBox="1">
            <a:spLocks/>
          </p:cNvSpPr>
          <p:nvPr/>
        </p:nvSpPr>
        <p:spPr>
          <a:xfrm>
            <a:off x="1002792" y="546861"/>
            <a:ext cx="5617816" cy="1456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latin typeface="Comic Sans MS" panose="030F0702030302020204" pitchFamily="66" charset="0"/>
                <a:cs typeface="Times New Roman" panose="02020603050405020304" pitchFamily="18" charset="0"/>
              </a:rPr>
              <a:t>Pong Game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latin typeface="Comic Sans MS" panose="030F0702030302020204" pitchFamily="66" charset="0"/>
                <a:cs typeface="Times New Roman" panose="02020603050405020304" pitchFamily="18" charset="0"/>
              </a:rPr>
              <a:t>	--Harder, more complicated network</a:t>
            </a:r>
            <a:endParaRPr lang="zh-CN" altLang="en-US" sz="2000" b="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36CFF30-830D-412F-83B2-9C20D4C4769A}"/>
              </a:ext>
            </a:extLst>
          </p:cNvPr>
          <p:cNvSpPr txBox="1">
            <a:spLocks/>
          </p:cNvSpPr>
          <p:nvPr/>
        </p:nvSpPr>
        <p:spPr>
          <a:xfrm>
            <a:off x="3968731" y="2393125"/>
            <a:ext cx="4518777" cy="20717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zh-CN" sz="2800" b="0" dirty="0">
                <a:latin typeface="Comic Sans MS" panose="030F0702030302020204" pitchFamily="66" charset="0"/>
                <a:cs typeface="Times New Roman" panose="02020603050405020304" pitchFamily="18" charset="0"/>
              </a:rPr>
              <a:t>After 600 rounds of training, REPER can easily defeat the opponent, while the Random sampler struggles. </a:t>
            </a:r>
            <a:endParaRPr lang="zh-CN" altLang="en-US" sz="2800" b="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9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椭圆 605">
            <a:extLst>
              <a:ext uri="{FF2B5EF4-FFF2-40B4-BE49-F238E27FC236}">
                <a16:creationId xmlns:a16="http://schemas.microsoft.com/office/drawing/2014/main" id="{BBAFAFCE-AD85-4ED5-894D-028379A54ED7}"/>
              </a:ext>
            </a:extLst>
          </p:cNvPr>
          <p:cNvSpPr/>
          <p:nvPr/>
        </p:nvSpPr>
        <p:spPr>
          <a:xfrm>
            <a:off x="4759478" y="2116701"/>
            <a:ext cx="276343" cy="276341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609" name="椭圆 608">
            <a:extLst>
              <a:ext uri="{FF2B5EF4-FFF2-40B4-BE49-F238E27FC236}">
                <a16:creationId xmlns:a16="http://schemas.microsoft.com/office/drawing/2014/main" id="{42B1532E-6800-4DB7-A456-55C6D9651A6A}"/>
              </a:ext>
            </a:extLst>
          </p:cNvPr>
          <p:cNvSpPr/>
          <p:nvPr/>
        </p:nvSpPr>
        <p:spPr>
          <a:xfrm>
            <a:off x="4759478" y="2983719"/>
            <a:ext cx="276343" cy="276343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</a:t>
            </a:r>
            <a:endParaRPr lang="zh-CN" altLang="en-US" sz="12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9F365A-2C24-41FD-B002-CB59D5D24B1C}"/>
              </a:ext>
            </a:extLst>
          </p:cNvPr>
          <p:cNvGrpSpPr/>
          <p:nvPr/>
        </p:nvGrpSpPr>
        <p:grpSpPr>
          <a:xfrm>
            <a:off x="2402783" y="3675081"/>
            <a:ext cx="990824" cy="138044"/>
            <a:chOff x="4746821" y="3664845"/>
            <a:chExt cx="584213" cy="8139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B1FAD69-4D08-4E64-9C63-16E13C313BBE}"/>
                </a:ext>
              </a:extLst>
            </p:cNvPr>
            <p:cNvSpPr/>
            <p:nvPr/>
          </p:nvSpPr>
          <p:spPr>
            <a:xfrm>
              <a:off x="4875574" y="3664845"/>
              <a:ext cx="326707" cy="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F65DC8F-823A-46D5-9360-28BA88F6A828}"/>
                </a:ext>
              </a:extLst>
            </p:cNvPr>
            <p:cNvSpPr/>
            <p:nvPr/>
          </p:nvSpPr>
          <p:spPr>
            <a:xfrm>
              <a:off x="4746821" y="3717184"/>
              <a:ext cx="584213" cy="29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9" name="标题 1">
            <a:extLst>
              <a:ext uri="{FF2B5EF4-FFF2-40B4-BE49-F238E27FC236}">
                <a16:creationId xmlns:a16="http://schemas.microsoft.com/office/drawing/2014/main" id="{C65B5322-D225-45AB-B76A-C280C1C02E77}"/>
              </a:ext>
            </a:extLst>
          </p:cNvPr>
          <p:cNvSpPr txBox="1">
            <a:spLocks/>
          </p:cNvSpPr>
          <p:nvPr/>
        </p:nvSpPr>
        <p:spPr>
          <a:xfrm>
            <a:off x="660400" y="482956"/>
            <a:ext cx="3981938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09"/>
            <a:r>
              <a:rPr lang="en-US" altLang="zh-CN" sz="4000" b="1" dirty="0">
                <a:latin typeface="Comic Sans MS" panose="030F0702030302020204" pitchFamily="66" charset="0"/>
              </a:rPr>
              <a:t>Future work</a:t>
            </a:r>
            <a:endParaRPr lang="zh-CN" altLang="en-US" sz="4000" b="1" dirty="0">
              <a:latin typeface="Comic Sans MS" panose="030F07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DE703D-BAA7-47E7-B2B8-0CB92FB1B058}"/>
              </a:ext>
            </a:extLst>
          </p:cNvPr>
          <p:cNvSpPr txBox="1"/>
          <p:nvPr/>
        </p:nvSpPr>
        <p:spPr>
          <a:xfrm>
            <a:off x="5365379" y="2070205"/>
            <a:ext cx="566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Reduce the number of parameters in our model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E693DDE-2AA9-4CD9-9AA5-89AD8D789671}"/>
              </a:ext>
            </a:extLst>
          </p:cNvPr>
          <p:cNvSpPr txBox="1"/>
          <p:nvPr/>
        </p:nvSpPr>
        <p:spPr>
          <a:xfrm>
            <a:off x="5367055" y="2936027"/>
            <a:ext cx="56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More intelligent methods to evict memory entry, i.e. how to evict the less useful ones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60A0D273-2109-44DE-BDD6-36E129EE5E7C}"/>
              </a:ext>
            </a:extLst>
          </p:cNvPr>
          <p:cNvSpPr/>
          <p:nvPr/>
        </p:nvSpPr>
        <p:spPr>
          <a:xfrm>
            <a:off x="4757802" y="3851535"/>
            <a:ext cx="276343" cy="276343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1EC98523-DB97-46FE-9DE8-26A290C29EDF}"/>
              </a:ext>
            </a:extLst>
          </p:cNvPr>
          <p:cNvSpPr txBox="1"/>
          <p:nvPr/>
        </p:nvSpPr>
        <p:spPr>
          <a:xfrm>
            <a:off x="5365379" y="3803843"/>
            <a:ext cx="566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Combine more ways to sampling in different situations.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89" name="086bbcfd-e0ee-402c-aeb3-4a9ea155e9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98268A2-019B-4E86-A12B-13C7CF85BC8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84057" y="1760790"/>
            <a:ext cx="2637452" cy="3643135"/>
            <a:chOff x="4389438" y="1098551"/>
            <a:chExt cx="3397250" cy="4692650"/>
          </a:xfrm>
        </p:grpSpPr>
        <p:sp>
          <p:nvSpPr>
            <p:cNvPr id="90" name="iş1ïḍê">
              <a:extLst>
                <a:ext uri="{FF2B5EF4-FFF2-40B4-BE49-F238E27FC236}">
                  <a16:creationId xmlns:a16="http://schemas.microsoft.com/office/drawing/2014/main" id="{A3BAE6DF-E29D-4391-9C36-096B1F6B4DE9}"/>
                </a:ext>
              </a:extLst>
            </p:cNvPr>
            <p:cNvSpPr/>
            <p:nvPr/>
          </p:nvSpPr>
          <p:spPr bwMode="auto">
            <a:xfrm>
              <a:off x="6083300" y="2844801"/>
              <a:ext cx="1703388" cy="2946400"/>
            </a:xfrm>
            <a:custGeom>
              <a:avLst/>
              <a:gdLst>
                <a:gd name="T0" fmla="*/ 104 w 209"/>
                <a:gd name="T1" fmla="*/ 0 h 363"/>
                <a:gd name="T2" fmla="*/ 0 w 209"/>
                <a:gd name="T3" fmla="*/ 104 h 363"/>
                <a:gd name="T4" fmla="*/ 87 w 209"/>
                <a:gd name="T5" fmla="*/ 349 h 363"/>
                <a:gd name="T6" fmla="*/ 121 w 209"/>
                <a:gd name="T7" fmla="*/ 349 h 363"/>
                <a:gd name="T8" fmla="*/ 209 w 209"/>
                <a:gd name="T9" fmla="*/ 104 h 363"/>
                <a:gd name="T10" fmla="*/ 104 w 209"/>
                <a:gd name="T11" fmla="*/ 0 h 363"/>
                <a:gd name="T12" fmla="*/ 104 w 209"/>
                <a:gd name="T13" fmla="*/ 165 h 363"/>
                <a:gd name="T14" fmla="*/ 42 w 209"/>
                <a:gd name="T15" fmla="*/ 102 h 363"/>
                <a:gd name="T16" fmla="*/ 104 w 209"/>
                <a:gd name="T17" fmla="*/ 39 h 363"/>
                <a:gd name="T18" fmla="*/ 167 w 209"/>
                <a:gd name="T19" fmla="*/ 102 h 363"/>
                <a:gd name="T20" fmla="*/ 104 w 209"/>
                <a:gd name="T21" fmla="*/ 1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363">
                  <a:moveTo>
                    <a:pt x="104" y="0"/>
                  </a:move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4" y="363"/>
                    <a:pt x="114" y="363"/>
                    <a:pt x="121" y="349"/>
                  </a:cubicBezTo>
                  <a:cubicBezTo>
                    <a:pt x="151" y="293"/>
                    <a:pt x="209" y="175"/>
                    <a:pt x="209" y="104"/>
                  </a:cubicBezTo>
                  <a:cubicBezTo>
                    <a:pt x="209" y="47"/>
                    <a:pt x="162" y="0"/>
                    <a:pt x="104" y="0"/>
                  </a:cubicBezTo>
                  <a:moveTo>
                    <a:pt x="104" y="165"/>
                  </a:moveTo>
                  <a:cubicBezTo>
                    <a:pt x="70" y="165"/>
                    <a:pt x="42" y="136"/>
                    <a:pt x="42" y="102"/>
                  </a:cubicBezTo>
                  <a:cubicBezTo>
                    <a:pt x="42" y="67"/>
                    <a:pt x="70" y="39"/>
                    <a:pt x="104" y="39"/>
                  </a:cubicBezTo>
                  <a:cubicBezTo>
                    <a:pt x="139" y="39"/>
                    <a:pt x="167" y="67"/>
                    <a:pt x="167" y="102"/>
                  </a:cubicBezTo>
                  <a:cubicBezTo>
                    <a:pt x="167" y="136"/>
                    <a:pt x="139" y="165"/>
                    <a:pt x="104" y="165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íŝļîḓe">
              <a:extLst>
                <a:ext uri="{FF2B5EF4-FFF2-40B4-BE49-F238E27FC236}">
                  <a16:creationId xmlns:a16="http://schemas.microsoft.com/office/drawing/2014/main" id="{3540F1D4-905F-460C-AA8E-8E8ACE607157}"/>
                </a:ext>
              </a:extLst>
            </p:cNvPr>
            <p:cNvSpPr/>
            <p:nvPr/>
          </p:nvSpPr>
          <p:spPr bwMode="auto">
            <a:xfrm>
              <a:off x="6083300" y="2844801"/>
              <a:ext cx="1482725" cy="2930525"/>
            </a:xfrm>
            <a:custGeom>
              <a:avLst/>
              <a:gdLst>
                <a:gd name="T0" fmla="*/ 167 w 182"/>
                <a:gd name="T1" fmla="*/ 102 h 361"/>
                <a:gd name="T2" fmla="*/ 112 w 182"/>
                <a:gd name="T3" fmla="*/ 40 h 361"/>
                <a:gd name="T4" fmla="*/ 119 w 182"/>
                <a:gd name="T5" fmla="*/ 39 h 361"/>
                <a:gd name="T6" fmla="*/ 182 w 182"/>
                <a:gd name="T7" fmla="*/ 102 h 361"/>
                <a:gd name="T8" fmla="*/ 119 w 182"/>
                <a:gd name="T9" fmla="*/ 165 h 361"/>
                <a:gd name="T10" fmla="*/ 112 w 182"/>
                <a:gd name="T11" fmla="*/ 164 h 361"/>
                <a:gd name="T12" fmla="*/ 167 w 182"/>
                <a:gd name="T13" fmla="*/ 102 h 361"/>
                <a:gd name="T14" fmla="*/ 102 w 182"/>
                <a:gd name="T15" fmla="*/ 349 h 361"/>
                <a:gd name="T16" fmla="*/ 15 w 182"/>
                <a:gd name="T17" fmla="*/ 104 h 361"/>
                <a:gd name="T18" fmla="*/ 112 w 182"/>
                <a:gd name="T19" fmla="*/ 0 h 361"/>
                <a:gd name="T20" fmla="*/ 104 w 182"/>
                <a:gd name="T21" fmla="*/ 0 h 361"/>
                <a:gd name="T22" fmla="*/ 0 w 182"/>
                <a:gd name="T23" fmla="*/ 104 h 361"/>
                <a:gd name="T24" fmla="*/ 87 w 182"/>
                <a:gd name="T25" fmla="*/ 349 h 361"/>
                <a:gd name="T26" fmla="*/ 112 w 182"/>
                <a:gd name="T27" fmla="*/ 358 h 361"/>
                <a:gd name="T28" fmla="*/ 102 w 182"/>
                <a:gd name="T29" fmla="*/ 34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2" h="361">
                  <a:moveTo>
                    <a:pt x="167" y="102"/>
                  </a:moveTo>
                  <a:cubicBezTo>
                    <a:pt x="167" y="70"/>
                    <a:pt x="143" y="43"/>
                    <a:pt x="112" y="40"/>
                  </a:cubicBezTo>
                  <a:cubicBezTo>
                    <a:pt x="114" y="39"/>
                    <a:pt x="117" y="39"/>
                    <a:pt x="119" y="39"/>
                  </a:cubicBezTo>
                  <a:cubicBezTo>
                    <a:pt x="154" y="39"/>
                    <a:pt x="182" y="67"/>
                    <a:pt x="182" y="102"/>
                  </a:cubicBezTo>
                  <a:cubicBezTo>
                    <a:pt x="182" y="136"/>
                    <a:pt x="154" y="165"/>
                    <a:pt x="119" y="165"/>
                  </a:cubicBezTo>
                  <a:cubicBezTo>
                    <a:pt x="117" y="165"/>
                    <a:pt x="114" y="164"/>
                    <a:pt x="112" y="164"/>
                  </a:cubicBezTo>
                  <a:cubicBezTo>
                    <a:pt x="143" y="160"/>
                    <a:pt x="167" y="134"/>
                    <a:pt x="167" y="102"/>
                  </a:cubicBezTo>
                  <a:moveTo>
                    <a:pt x="102" y="349"/>
                  </a:moveTo>
                  <a:cubicBezTo>
                    <a:pt x="72" y="294"/>
                    <a:pt x="15" y="178"/>
                    <a:pt x="15" y="104"/>
                  </a:cubicBezTo>
                  <a:cubicBezTo>
                    <a:pt x="15" y="49"/>
                    <a:pt x="57" y="4"/>
                    <a:pt x="112" y="0"/>
                  </a:cubicBezTo>
                  <a:cubicBezTo>
                    <a:pt x="109" y="0"/>
                    <a:pt x="107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78"/>
                    <a:pt x="57" y="294"/>
                    <a:pt x="87" y="349"/>
                  </a:cubicBezTo>
                  <a:cubicBezTo>
                    <a:pt x="92" y="359"/>
                    <a:pt x="103" y="361"/>
                    <a:pt x="112" y="358"/>
                  </a:cubicBezTo>
                  <a:cubicBezTo>
                    <a:pt x="108" y="356"/>
                    <a:pt x="104" y="353"/>
                    <a:pt x="102" y="349"/>
                  </a:cubicBezTo>
                </a:path>
              </a:pathLst>
            </a:custGeom>
            <a:solidFill>
              <a:srgbClr val="52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íşļiḍe">
              <a:extLst>
                <a:ext uri="{FF2B5EF4-FFF2-40B4-BE49-F238E27FC236}">
                  <a16:creationId xmlns:a16="http://schemas.microsoft.com/office/drawing/2014/main" id="{93CF3D8A-F57B-4433-BD79-26DE31A38E20}"/>
                </a:ext>
              </a:extLst>
            </p:cNvPr>
            <p:cNvSpPr/>
            <p:nvPr/>
          </p:nvSpPr>
          <p:spPr bwMode="auto">
            <a:xfrm>
              <a:off x="5921375" y="1406526"/>
              <a:ext cx="1001713" cy="1446213"/>
            </a:xfrm>
            <a:custGeom>
              <a:avLst/>
              <a:gdLst>
                <a:gd name="T0" fmla="*/ 287 w 631"/>
                <a:gd name="T1" fmla="*/ 82 h 911"/>
                <a:gd name="T2" fmla="*/ 631 w 631"/>
                <a:gd name="T3" fmla="*/ 0 h 911"/>
                <a:gd name="T4" fmla="*/ 256 w 631"/>
                <a:gd name="T5" fmla="*/ 895 h 911"/>
                <a:gd name="T6" fmla="*/ 0 w 631"/>
                <a:gd name="T7" fmla="*/ 911 h 911"/>
                <a:gd name="T8" fmla="*/ 287 w 631"/>
                <a:gd name="T9" fmla="*/ 8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911">
                  <a:moveTo>
                    <a:pt x="287" y="82"/>
                  </a:moveTo>
                  <a:lnTo>
                    <a:pt x="631" y="0"/>
                  </a:lnTo>
                  <a:lnTo>
                    <a:pt x="256" y="895"/>
                  </a:lnTo>
                  <a:lnTo>
                    <a:pt x="0" y="911"/>
                  </a:lnTo>
                  <a:lnTo>
                    <a:pt x="287" y="82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îṩ1îde">
              <a:extLst>
                <a:ext uri="{FF2B5EF4-FFF2-40B4-BE49-F238E27FC236}">
                  <a16:creationId xmlns:a16="http://schemas.microsoft.com/office/drawing/2014/main" id="{E85B60CA-9501-47EA-A4F5-CF32537A2D1F}"/>
                </a:ext>
              </a:extLst>
            </p:cNvPr>
            <p:cNvSpPr/>
            <p:nvPr/>
          </p:nvSpPr>
          <p:spPr bwMode="auto">
            <a:xfrm>
              <a:off x="5473700" y="1244601"/>
              <a:ext cx="903288" cy="1608138"/>
            </a:xfrm>
            <a:custGeom>
              <a:avLst/>
              <a:gdLst>
                <a:gd name="T0" fmla="*/ 261 w 569"/>
                <a:gd name="T1" fmla="*/ 0 h 1013"/>
                <a:gd name="T2" fmla="*/ 569 w 569"/>
                <a:gd name="T3" fmla="*/ 184 h 1013"/>
                <a:gd name="T4" fmla="*/ 282 w 569"/>
                <a:gd name="T5" fmla="*/ 1013 h 1013"/>
                <a:gd name="T6" fmla="*/ 0 w 569"/>
                <a:gd name="T7" fmla="*/ 885 h 1013"/>
                <a:gd name="T8" fmla="*/ 261 w 569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1013">
                  <a:moveTo>
                    <a:pt x="261" y="0"/>
                  </a:moveTo>
                  <a:lnTo>
                    <a:pt x="569" y="184"/>
                  </a:lnTo>
                  <a:lnTo>
                    <a:pt x="282" y="1013"/>
                  </a:lnTo>
                  <a:lnTo>
                    <a:pt x="0" y="885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i$ḻiḍe">
              <a:extLst>
                <a:ext uri="{FF2B5EF4-FFF2-40B4-BE49-F238E27FC236}">
                  <a16:creationId xmlns:a16="http://schemas.microsoft.com/office/drawing/2014/main" id="{145808BF-5767-4368-BA94-7ABB1D8F0794}"/>
                </a:ext>
              </a:extLst>
            </p:cNvPr>
            <p:cNvSpPr/>
            <p:nvPr/>
          </p:nvSpPr>
          <p:spPr bwMode="auto">
            <a:xfrm>
              <a:off x="5057775" y="1244601"/>
              <a:ext cx="830263" cy="1444625"/>
            </a:xfrm>
            <a:custGeom>
              <a:avLst/>
              <a:gdLst>
                <a:gd name="T0" fmla="*/ 0 w 523"/>
                <a:gd name="T1" fmla="*/ 910 h 910"/>
                <a:gd name="T2" fmla="*/ 262 w 523"/>
                <a:gd name="T3" fmla="*/ 885 h 910"/>
                <a:gd name="T4" fmla="*/ 523 w 523"/>
                <a:gd name="T5" fmla="*/ 0 h 910"/>
                <a:gd name="T6" fmla="*/ 236 w 523"/>
                <a:gd name="T7" fmla="*/ 82 h 910"/>
                <a:gd name="T8" fmla="*/ 0 w 523"/>
                <a:gd name="T9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910">
                  <a:moveTo>
                    <a:pt x="0" y="910"/>
                  </a:moveTo>
                  <a:lnTo>
                    <a:pt x="262" y="885"/>
                  </a:lnTo>
                  <a:lnTo>
                    <a:pt x="523" y="0"/>
                  </a:lnTo>
                  <a:lnTo>
                    <a:pt x="236" y="82"/>
                  </a:lnTo>
                  <a:lnTo>
                    <a:pt x="0" y="910"/>
                  </a:lnTo>
                  <a:close/>
                </a:path>
              </a:pathLst>
            </a:custGeom>
            <a:solidFill>
              <a:srgbClr val="CBFF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î$ļiḑe">
              <a:extLst>
                <a:ext uri="{FF2B5EF4-FFF2-40B4-BE49-F238E27FC236}">
                  <a16:creationId xmlns:a16="http://schemas.microsoft.com/office/drawing/2014/main" id="{E3D45B62-E94B-4C46-ABB6-FB88ACC9B937}"/>
                </a:ext>
              </a:extLst>
            </p:cNvPr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  <a:close/>
                </a:path>
              </a:pathLst>
            </a:custGeom>
            <a:solidFill>
              <a:srgbClr val="99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îṧľîďè">
              <a:extLst>
                <a:ext uri="{FF2B5EF4-FFF2-40B4-BE49-F238E27FC236}">
                  <a16:creationId xmlns:a16="http://schemas.microsoft.com/office/drawing/2014/main" id="{02FBBFAF-9257-4350-AD02-580F78D16422}"/>
                </a:ext>
              </a:extLst>
            </p:cNvPr>
            <p:cNvSpPr/>
            <p:nvPr/>
          </p:nvSpPr>
          <p:spPr bwMode="auto">
            <a:xfrm>
              <a:off x="4691063" y="1098551"/>
              <a:ext cx="741363" cy="1590675"/>
            </a:xfrm>
            <a:custGeom>
              <a:avLst/>
              <a:gdLst>
                <a:gd name="T0" fmla="*/ 231 w 467"/>
                <a:gd name="T1" fmla="*/ 1002 h 1002"/>
                <a:gd name="T2" fmla="*/ 0 w 467"/>
                <a:gd name="T3" fmla="*/ 910 h 1002"/>
                <a:gd name="T4" fmla="*/ 210 w 467"/>
                <a:gd name="T5" fmla="*/ 0 h 1002"/>
                <a:gd name="T6" fmla="*/ 467 w 467"/>
                <a:gd name="T7" fmla="*/ 174 h 1002"/>
                <a:gd name="T8" fmla="*/ 231 w 467"/>
                <a:gd name="T9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1002">
                  <a:moveTo>
                    <a:pt x="231" y="1002"/>
                  </a:moveTo>
                  <a:lnTo>
                    <a:pt x="0" y="910"/>
                  </a:lnTo>
                  <a:lnTo>
                    <a:pt x="210" y="0"/>
                  </a:lnTo>
                  <a:lnTo>
                    <a:pt x="467" y="174"/>
                  </a:lnTo>
                  <a:lnTo>
                    <a:pt x="2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íşliḑê">
              <a:extLst>
                <a:ext uri="{FF2B5EF4-FFF2-40B4-BE49-F238E27FC236}">
                  <a16:creationId xmlns:a16="http://schemas.microsoft.com/office/drawing/2014/main" id="{99D04044-8894-435B-B374-3C123E5BD7B5}"/>
                </a:ext>
              </a:extLst>
            </p:cNvPr>
            <p:cNvSpPr/>
            <p:nvPr/>
          </p:nvSpPr>
          <p:spPr bwMode="auto">
            <a:xfrm>
              <a:off x="6311900" y="1690688"/>
              <a:ext cx="465138" cy="763588"/>
            </a:xfrm>
            <a:custGeom>
              <a:avLst/>
              <a:gdLst>
                <a:gd name="T0" fmla="*/ 57 w 57"/>
                <a:gd name="T1" fmla="*/ 9 h 94"/>
                <a:gd name="T2" fmla="*/ 41 w 57"/>
                <a:gd name="T3" fmla="*/ 1 h 94"/>
                <a:gd name="T4" fmla="*/ 30 w 57"/>
                <a:gd name="T5" fmla="*/ 9 h 94"/>
                <a:gd name="T6" fmla="*/ 23 w 57"/>
                <a:gd name="T7" fmla="*/ 31 h 94"/>
                <a:gd name="T8" fmla="*/ 15 w 57"/>
                <a:gd name="T9" fmla="*/ 34 h 94"/>
                <a:gd name="T10" fmla="*/ 10 w 57"/>
                <a:gd name="T11" fmla="*/ 40 h 94"/>
                <a:gd name="T12" fmla="*/ 14 w 57"/>
                <a:gd name="T13" fmla="*/ 53 h 94"/>
                <a:gd name="T14" fmla="*/ 11 w 57"/>
                <a:gd name="T15" fmla="*/ 68 h 94"/>
                <a:gd name="T16" fmla="*/ 2 w 57"/>
                <a:gd name="T17" fmla="*/ 79 h 94"/>
                <a:gd name="T18" fmla="*/ 3 w 57"/>
                <a:gd name="T19" fmla="*/ 94 h 94"/>
                <a:gd name="T20" fmla="*/ 20 w 57"/>
                <a:gd name="T21" fmla="*/ 82 h 94"/>
                <a:gd name="T22" fmla="*/ 27 w 57"/>
                <a:gd name="T23" fmla="*/ 62 h 94"/>
                <a:gd name="T24" fmla="*/ 27 w 57"/>
                <a:gd name="T25" fmla="*/ 51 h 94"/>
                <a:gd name="T26" fmla="*/ 36 w 57"/>
                <a:gd name="T27" fmla="*/ 45 h 94"/>
                <a:gd name="T28" fmla="*/ 44 w 57"/>
                <a:gd name="T29" fmla="*/ 3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94">
                  <a:moveTo>
                    <a:pt x="57" y="9"/>
                  </a:moveTo>
                  <a:cubicBezTo>
                    <a:pt x="51" y="1"/>
                    <a:pt x="46" y="0"/>
                    <a:pt x="41" y="1"/>
                  </a:cubicBezTo>
                  <a:cubicBezTo>
                    <a:pt x="36" y="1"/>
                    <a:pt x="32" y="5"/>
                    <a:pt x="30" y="9"/>
                  </a:cubicBezTo>
                  <a:cubicBezTo>
                    <a:pt x="27" y="16"/>
                    <a:pt x="28" y="26"/>
                    <a:pt x="23" y="31"/>
                  </a:cubicBezTo>
                  <a:cubicBezTo>
                    <a:pt x="21" y="32"/>
                    <a:pt x="18" y="33"/>
                    <a:pt x="15" y="34"/>
                  </a:cubicBezTo>
                  <a:cubicBezTo>
                    <a:pt x="13" y="35"/>
                    <a:pt x="10" y="37"/>
                    <a:pt x="10" y="40"/>
                  </a:cubicBezTo>
                  <a:cubicBezTo>
                    <a:pt x="9" y="44"/>
                    <a:pt x="13" y="49"/>
                    <a:pt x="14" y="53"/>
                  </a:cubicBezTo>
                  <a:cubicBezTo>
                    <a:pt x="16" y="58"/>
                    <a:pt x="14" y="64"/>
                    <a:pt x="11" y="68"/>
                  </a:cubicBezTo>
                  <a:cubicBezTo>
                    <a:pt x="8" y="72"/>
                    <a:pt x="4" y="75"/>
                    <a:pt x="2" y="79"/>
                  </a:cubicBezTo>
                  <a:cubicBezTo>
                    <a:pt x="0" y="84"/>
                    <a:pt x="0" y="90"/>
                    <a:pt x="3" y="94"/>
                  </a:cubicBezTo>
                  <a:cubicBezTo>
                    <a:pt x="9" y="91"/>
                    <a:pt x="15" y="87"/>
                    <a:pt x="20" y="82"/>
                  </a:cubicBezTo>
                  <a:cubicBezTo>
                    <a:pt x="24" y="77"/>
                    <a:pt x="28" y="70"/>
                    <a:pt x="27" y="62"/>
                  </a:cubicBezTo>
                  <a:cubicBezTo>
                    <a:pt x="27" y="58"/>
                    <a:pt x="25" y="54"/>
                    <a:pt x="27" y="51"/>
                  </a:cubicBezTo>
                  <a:cubicBezTo>
                    <a:pt x="29" y="47"/>
                    <a:pt x="33" y="46"/>
                    <a:pt x="36" y="45"/>
                  </a:cubicBezTo>
                  <a:cubicBezTo>
                    <a:pt x="40" y="44"/>
                    <a:pt x="44" y="42"/>
                    <a:pt x="44" y="38"/>
                  </a:cubicBezTo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ïşļîḓè">
              <a:extLst>
                <a:ext uri="{FF2B5EF4-FFF2-40B4-BE49-F238E27FC236}">
                  <a16:creationId xmlns:a16="http://schemas.microsoft.com/office/drawing/2014/main" id="{CEED39DF-352C-46A5-A191-8D0515EACF36}"/>
                </a:ext>
              </a:extLst>
            </p:cNvPr>
            <p:cNvSpPr/>
            <p:nvPr/>
          </p:nvSpPr>
          <p:spPr bwMode="auto">
            <a:xfrm>
              <a:off x="5341938" y="1447801"/>
              <a:ext cx="774700" cy="1079500"/>
            </a:xfrm>
            <a:custGeom>
              <a:avLst/>
              <a:gdLst>
                <a:gd name="T0" fmla="*/ 69 w 95"/>
                <a:gd name="T1" fmla="*/ 7 h 133"/>
                <a:gd name="T2" fmla="*/ 79 w 95"/>
                <a:gd name="T3" fmla="*/ 20 h 133"/>
                <a:gd name="T4" fmla="*/ 78 w 95"/>
                <a:gd name="T5" fmla="*/ 35 h 133"/>
                <a:gd name="T6" fmla="*/ 90 w 95"/>
                <a:gd name="T7" fmla="*/ 49 h 133"/>
                <a:gd name="T8" fmla="*/ 93 w 95"/>
                <a:gd name="T9" fmla="*/ 71 h 133"/>
                <a:gd name="T10" fmla="*/ 82 w 95"/>
                <a:gd name="T11" fmla="*/ 88 h 133"/>
                <a:gd name="T12" fmla="*/ 72 w 95"/>
                <a:gd name="T13" fmla="*/ 107 h 133"/>
                <a:gd name="T14" fmla="*/ 69 w 95"/>
                <a:gd name="T15" fmla="*/ 120 h 133"/>
                <a:gd name="T16" fmla="*/ 51 w 95"/>
                <a:gd name="T17" fmla="*/ 133 h 133"/>
                <a:gd name="T18" fmla="*/ 31 w 95"/>
                <a:gd name="T19" fmla="*/ 119 h 133"/>
                <a:gd name="T20" fmla="*/ 28 w 95"/>
                <a:gd name="T21" fmla="*/ 113 h 133"/>
                <a:gd name="T22" fmla="*/ 18 w 95"/>
                <a:gd name="T23" fmla="*/ 111 h 133"/>
                <a:gd name="T24" fmla="*/ 5 w 95"/>
                <a:gd name="T25" fmla="*/ 102 h 133"/>
                <a:gd name="T26" fmla="*/ 3 w 95"/>
                <a:gd name="T27" fmla="*/ 85 h 133"/>
                <a:gd name="T28" fmla="*/ 6 w 95"/>
                <a:gd name="T29" fmla="*/ 77 h 133"/>
                <a:gd name="T30" fmla="*/ 4 w 95"/>
                <a:gd name="T31" fmla="*/ 55 h 133"/>
                <a:gd name="T32" fmla="*/ 4 w 95"/>
                <a:gd name="T33" fmla="*/ 33 h 133"/>
                <a:gd name="T34" fmla="*/ 36 w 95"/>
                <a:gd name="T35" fmla="*/ 19 h 133"/>
                <a:gd name="T36" fmla="*/ 41 w 95"/>
                <a:gd name="T37" fmla="*/ 8 h 133"/>
                <a:gd name="T38" fmla="*/ 69 w 95"/>
                <a:gd name="T39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" h="133">
                  <a:moveTo>
                    <a:pt x="69" y="7"/>
                  </a:moveTo>
                  <a:cubicBezTo>
                    <a:pt x="74" y="9"/>
                    <a:pt x="78" y="14"/>
                    <a:pt x="79" y="20"/>
                  </a:cubicBezTo>
                  <a:cubicBezTo>
                    <a:pt x="79" y="25"/>
                    <a:pt x="77" y="30"/>
                    <a:pt x="78" y="35"/>
                  </a:cubicBezTo>
                  <a:cubicBezTo>
                    <a:pt x="80" y="41"/>
                    <a:pt x="86" y="44"/>
                    <a:pt x="90" y="49"/>
                  </a:cubicBezTo>
                  <a:cubicBezTo>
                    <a:pt x="94" y="55"/>
                    <a:pt x="95" y="64"/>
                    <a:pt x="93" y="71"/>
                  </a:cubicBezTo>
                  <a:cubicBezTo>
                    <a:pt x="90" y="77"/>
                    <a:pt x="86" y="83"/>
                    <a:pt x="82" y="88"/>
                  </a:cubicBezTo>
                  <a:cubicBezTo>
                    <a:pt x="78" y="94"/>
                    <a:pt x="73" y="100"/>
                    <a:pt x="72" y="107"/>
                  </a:cubicBezTo>
                  <a:cubicBezTo>
                    <a:pt x="70" y="111"/>
                    <a:pt x="70" y="116"/>
                    <a:pt x="69" y="120"/>
                  </a:cubicBezTo>
                  <a:cubicBezTo>
                    <a:pt x="66" y="128"/>
                    <a:pt x="59" y="133"/>
                    <a:pt x="51" y="133"/>
                  </a:cubicBezTo>
                  <a:cubicBezTo>
                    <a:pt x="43" y="133"/>
                    <a:pt x="35" y="127"/>
                    <a:pt x="31" y="119"/>
                  </a:cubicBezTo>
                  <a:cubicBezTo>
                    <a:pt x="30" y="117"/>
                    <a:pt x="29" y="115"/>
                    <a:pt x="28" y="113"/>
                  </a:cubicBezTo>
                  <a:cubicBezTo>
                    <a:pt x="25" y="111"/>
                    <a:pt x="22" y="111"/>
                    <a:pt x="18" y="111"/>
                  </a:cubicBezTo>
                  <a:cubicBezTo>
                    <a:pt x="13" y="111"/>
                    <a:pt x="8" y="107"/>
                    <a:pt x="5" y="102"/>
                  </a:cubicBezTo>
                  <a:cubicBezTo>
                    <a:pt x="2" y="97"/>
                    <a:pt x="1" y="90"/>
                    <a:pt x="3" y="85"/>
                  </a:cubicBezTo>
                  <a:cubicBezTo>
                    <a:pt x="4" y="82"/>
                    <a:pt x="6" y="80"/>
                    <a:pt x="6" y="77"/>
                  </a:cubicBezTo>
                  <a:cubicBezTo>
                    <a:pt x="9" y="70"/>
                    <a:pt x="6" y="62"/>
                    <a:pt x="4" y="55"/>
                  </a:cubicBezTo>
                  <a:cubicBezTo>
                    <a:pt x="2" y="48"/>
                    <a:pt x="0" y="39"/>
                    <a:pt x="4" y="33"/>
                  </a:cubicBezTo>
                  <a:cubicBezTo>
                    <a:pt x="11" y="23"/>
                    <a:pt x="29" y="29"/>
                    <a:pt x="36" y="19"/>
                  </a:cubicBezTo>
                  <a:cubicBezTo>
                    <a:pt x="38" y="15"/>
                    <a:pt x="39" y="12"/>
                    <a:pt x="41" y="8"/>
                  </a:cubicBezTo>
                  <a:cubicBezTo>
                    <a:pt x="46" y="0"/>
                    <a:pt x="61" y="2"/>
                    <a:pt x="69" y="7"/>
                  </a:cubicBezTo>
                  <a:close/>
                </a:path>
              </a:pathLst>
            </a:custGeom>
            <a:solidFill>
              <a:srgbClr val="65D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iṣḻïḓè">
              <a:extLst>
                <a:ext uri="{FF2B5EF4-FFF2-40B4-BE49-F238E27FC236}">
                  <a16:creationId xmlns:a16="http://schemas.microsoft.com/office/drawing/2014/main" id="{C10CBD61-8E0B-446B-93FB-8A596464C64C}"/>
                </a:ext>
              </a:extLst>
            </p:cNvPr>
            <p:cNvSpPr/>
            <p:nvPr/>
          </p:nvSpPr>
          <p:spPr bwMode="auto">
            <a:xfrm>
              <a:off x="4805363" y="1301751"/>
              <a:ext cx="301625" cy="1087438"/>
            </a:xfrm>
            <a:custGeom>
              <a:avLst/>
              <a:gdLst>
                <a:gd name="T0" fmla="*/ 25 w 37"/>
                <a:gd name="T1" fmla="*/ 0 h 134"/>
                <a:gd name="T2" fmla="*/ 21 w 37"/>
                <a:gd name="T3" fmla="*/ 1 h 134"/>
                <a:gd name="T4" fmla="*/ 3 w 37"/>
                <a:gd name="T5" fmla="*/ 79 h 134"/>
                <a:gd name="T6" fmla="*/ 0 w 37"/>
                <a:gd name="T7" fmla="*/ 90 h 134"/>
                <a:gd name="T8" fmla="*/ 9 w 37"/>
                <a:gd name="T9" fmla="*/ 118 h 134"/>
                <a:gd name="T10" fmla="*/ 8 w 37"/>
                <a:gd name="T11" fmla="*/ 126 h 134"/>
                <a:gd name="T12" fmla="*/ 12 w 37"/>
                <a:gd name="T13" fmla="*/ 133 h 134"/>
                <a:gd name="T14" fmla="*/ 15 w 37"/>
                <a:gd name="T15" fmla="*/ 134 h 134"/>
                <a:gd name="T16" fmla="*/ 20 w 37"/>
                <a:gd name="T17" fmla="*/ 131 h 134"/>
                <a:gd name="T18" fmla="*/ 23 w 37"/>
                <a:gd name="T19" fmla="*/ 121 h 134"/>
                <a:gd name="T20" fmla="*/ 21 w 37"/>
                <a:gd name="T21" fmla="*/ 95 h 134"/>
                <a:gd name="T22" fmla="*/ 26 w 37"/>
                <a:gd name="T23" fmla="*/ 70 h 134"/>
                <a:gd name="T24" fmla="*/ 36 w 37"/>
                <a:gd name="T25" fmla="*/ 53 h 134"/>
                <a:gd name="T26" fmla="*/ 29 w 37"/>
                <a:gd name="T27" fmla="*/ 33 h 134"/>
                <a:gd name="T28" fmla="*/ 34 w 37"/>
                <a:gd name="T29" fmla="*/ 23 h 134"/>
                <a:gd name="T30" fmla="*/ 34 w 37"/>
                <a:gd name="T31" fmla="*/ 4 h 134"/>
                <a:gd name="T32" fmla="*/ 25 w 37"/>
                <a:gd name="T3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134">
                  <a:moveTo>
                    <a:pt x="25" y="0"/>
                  </a:moveTo>
                  <a:cubicBezTo>
                    <a:pt x="24" y="0"/>
                    <a:pt x="22" y="0"/>
                    <a:pt x="21" y="1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7" y="99"/>
                    <a:pt x="10" y="107"/>
                    <a:pt x="9" y="118"/>
                  </a:cubicBezTo>
                  <a:cubicBezTo>
                    <a:pt x="9" y="120"/>
                    <a:pt x="8" y="123"/>
                    <a:pt x="8" y="126"/>
                  </a:cubicBezTo>
                  <a:cubicBezTo>
                    <a:pt x="8" y="128"/>
                    <a:pt x="9" y="131"/>
                    <a:pt x="12" y="133"/>
                  </a:cubicBezTo>
                  <a:cubicBezTo>
                    <a:pt x="13" y="134"/>
                    <a:pt x="14" y="134"/>
                    <a:pt x="15" y="134"/>
                  </a:cubicBezTo>
                  <a:cubicBezTo>
                    <a:pt x="17" y="134"/>
                    <a:pt x="19" y="133"/>
                    <a:pt x="20" y="131"/>
                  </a:cubicBezTo>
                  <a:cubicBezTo>
                    <a:pt x="23" y="128"/>
                    <a:pt x="23" y="125"/>
                    <a:pt x="23" y="121"/>
                  </a:cubicBezTo>
                  <a:cubicBezTo>
                    <a:pt x="23" y="112"/>
                    <a:pt x="22" y="103"/>
                    <a:pt x="21" y="95"/>
                  </a:cubicBezTo>
                  <a:cubicBezTo>
                    <a:pt x="21" y="86"/>
                    <a:pt x="21" y="77"/>
                    <a:pt x="26" y="70"/>
                  </a:cubicBezTo>
                  <a:cubicBezTo>
                    <a:pt x="30" y="65"/>
                    <a:pt x="36" y="60"/>
                    <a:pt x="36" y="53"/>
                  </a:cubicBezTo>
                  <a:cubicBezTo>
                    <a:pt x="35" y="46"/>
                    <a:pt x="28" y="40"/>
                    <a:pt x="29" y="33"/>
                  </a:cubicBezTo>
                  <a:cubicBezTo>
                    <a:pt x="29" y="29"/>
                    <a:pt x="32" y="26"/>
                    <a:pt x="34" y="23"/>
                  </a:cubicBezTo>
                  <a:cubicBezTo>
                    <a:pt x="36" y="18"/>
                    <a:pt x="37" y="9"/>
                    <a:pt x="34" y="4"/>
                  </a:cubicBezTo>
                  <a:cubicBezTo>
                    <a:pt x="31" y="1"/>
                    <a:pt x="28" y="0"/>
                    <a:pt x="25" y="0"/>
                  </a:cubicBezTo>
                </a:path>
              </a:pathLst>
            </a:custGeom>
            <a:solidFill>
              <a:srgbClr val="86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ïśľíďè">
              <a:extLst>
                <a:ext uri="{FF2B5EF4-FFF2-40B4-BE49-F238E27FC236}">
                  <a16:creationId xmlns:a16="http://schemas.microsoft.com/office/drawing/2014/main" id="{64F2CB45-0D5B-4E4F-ACF3-50BDCD9A8657}"/>
                </a:ext>
              </a:extLst>
            </p:cNvPr>
            <p:cNvSpPr/>
            <p:nvPr/>
          </p:nvSpPr>
          <p:spPr bwMode="auto">
            <a:xfrm>
              <a:off x="4722813" y="1812926"/>
              <a:ext cx="415925" cy="307975"/>
            </a:xfrm>
            <a:custGeom>
              <a:avLst/>
              <a:gdLst>
                <a:gd name="T0" fmla="*/ 28 w 51"/>
                <a:gd name="T1" fmla="*/ 1 h 38"/>
                <a:gd name="T2" fmla="*/ 51 w 51"/>
                <a:gd name="T3" fmla="*/ 23 h 38"/>
                <a:gd name="T4" fmla="*/ 38 w 51"/>
                <a:gd name="T5" fmla="*/ 18 h 38"/>
                <a:gd name="T6" fmla="*/ 17 w 51"/>
                <a:gd name="T7" fmla="*/ 30 h 38"/>
                <a:gd name="T8" fmla="*/ 13 w 51"/>
                <a:gd name="T9" fmla="*/ 37 h 38"/>
                <a:gd name="T10" fmla="*/ 6 w 51"/>
                <a:gd name="T11" fmla="*/ 34 h 38"/>
                <a:gd name="T12" fmla="*/ 1 w 51"/>
                <a:gd name="T13" fmla="*/ 21 h 38"/>
                <a:gd name="T14" fmla="*/ 6 w 51"/>
                <a:gd name="T15" fmla="*/ 11 h 38"/>
                <a:gd name="T16" fmla="*/ 28 w 51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8">
                  <a:moveTo>
                    <a:pt x="28" y="1"/>
                  </a:moveTo>
                  <a:cubicBezTo>
                    <a:pt x="39" y="1"/>
                    <a:pt x="49" y="11"/>
                    <a:pt x="51" y="23"/>
                  </a:cubicBezTo>
                  <a:cubicBezTo>
                    <a:pt x="47" y="20"/>
                    <a:pt x="43" y="19"/>
                    <a:pt x="38" y="18"/>
                  </a:cubicBezTo>
                  <a:cubicBezTo>
                    <a:pt x="29" y="16"/>
                    <a:pt x="19" y="22"/>
                    <a:pt x="17" y="30"/>
                  </a:cubicBezTo>
                  <a:cubicBezTo>
                    <a:pt x="16" y="33"/>
                    <a:pt x="15" y="36"/>
                    <a:pt x="13" y="37"/>
                  </a:cubicBezTo>
                  <a:cubicBezTo>
                    <a:pt x="10" y="38"/>
                    <a:pt x="7" y="36"/>
                    <a:pt x="6" y="34"/>
                  </a:cubicBezTo>
                  <a:cubicBezTo>
                    <a:pt x="3" y="30"/>
                    <a:pt x="0" y="25"/>
                    <a:pt x="1" y="21"/>
                  </a:cubicBezTo>
                  <a:cubicBezTo>
                    <a:pt x="1" y="18"/>
                    <a:pt x="4" y="14"/>
                    <a:pt x="6" y="11"/>
                  </a:cubicBezTo>
                  <a:cubicBezTo>
                    <a:pt x="11" y="4"/>
                    <a:pt x="19" y="0"/>
                    <a:pt x="28" y="1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íṡľíḑé">
              <a:extLst>
                <a:ext uri="{FF2B5EF4-FFF2-40B4-BE49-F238E27FC236}">
                  <a16:creationId xmlns:a16="http://schemas.microsoft.com/office/drawing/2014/main" id="{DE7A2DC1-4FA3-4B4A-99D0-6FDF2281AE48}"/>
                </a:ext>
              </a:extLst>
            </p:cNvPr>
            <p:cNvSpPr/>
            <p:nvPr/>
          </p:nvSpPr>
          <p:spPr bwMode="auto">
            <a:xfrm>
              <a:off x="4959350" y="1698626"/>
              <a:ext cx="228600" cy="268288"/>
            </a:xfrm>
            <a:custGeom>
              <a:avLst/>
              <a:gdLst>
                <a:gd name="T0" fmla="*/ 11 w 28"/>
                <a:gd name="T1" fmla="*/ 2 h 33"/>
                <a:gd name="T2" fmla="*/ 5 w 28"/>
                <a:gd name="T3" fmla="*/ 33 h 33"/>
                <a:gd name="T4" fmla="*/ 23 w 28"/>
                <a:gd name="T5" fmla="*/ 31 h 33"/>
                <a:gd name="T6" fmla="*/ 28 w 28"/>
                <a:gd name="T7" fmla="*/ 0 h 33"/>
                <a:gd name="T8" fmla="*/ 11 w 28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2"/>
                  </a:moveTo>
                  <a:cubicBezTo>
                    <a:pt x="7" y="8"/>
                    <a:pt x="0" y="33"/>
                    <a:pt x="5" y="33"/>
                  </a:cubicBezTo>
                  <a:cubicBezTo>
                    <a:pt x="10" y="33"/>
                    <a:pt x="23" y="31"/>
                    <a:pt x="23" y="31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îsļîde">
              <a:extLst>
                <a:ext uri="{FF2B5EF4-FFF2-40B4-BE49-F238E27FC236}">
                  <a16:creationId xmlns:a16="http://schemas.microsoft.com/office/drawing/2014/main" id="{07489B59-3823-4983-879E-1A11BDAAB5B3}"/>
                </a:ext>
              </a:extLst>
            </p:cNvPr>
            <p:cNvSpPr/>
            <p:nvPr/>
          </p:nvSpPr>
          <p:spPr bwMode="auto">
            <a:xfrm>
              <a:off x="4862513" y="1317626"/>
              <a:ext cx="357188" cy="446088"/>
            </a:xfrm>
            <a:custGeom>
              <a:avLst/>
              <a:gdLst>
                <a:gd name="T0" fmla="*/ 11 w 44"/>
                <a:gd name="T1" fmla="*/ 45 h 55"/>
                <a:gd name="T2" fmla="*/ 25 w 44"/>
                <a:gd name="T3" fmla="*/ 55 h 55"/>
                <a:gd name="T4" fmla="*/ 40 w 44"/>
                <a:gd name="T5" fmla="*/ 48 h 55"/>
                <a:gd name="T6" fmla="*/ 43 w 44"/>
                <a:gd name="T7" fmla="*/ 28 h 55"/>
                <a:gd name="T8" fmla="*/ 30 w 44"/>
                <a:gd name="T9" fmla="*/ 0 h 55"/>
                <a:gd name="T10" fmla="*/ 5 w 44"/>
                <a:gd name="T11" fmla="*/ 15 h 55"/>
                <a:gd name="T12" fmla="*/ 0 w 44"/>
                <a:gd name="T13" fmla="*/ 31 h 55"/>
                <a:gd name="T14" fmla="*/ 11 w 44"/>
                <a:gd name="T15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5">
                  <a:moveTo>
                    <a:pt x="11" y="45"/>
                  </a:moveTo>
                  <a:cubicBezTo>
                    <a:pt x="13" y="51"/>
                    <a:pt x="19" y="54"/>
                    <a:pt x="25" y="55"/>
                  </a:cubicBezTo>
                  <a:cubicBezTo>
                    <a:pt x="31" y="55"/>
                    <a:pt x="37" y="52"/>
                    <a:pt x="40" y="48"/>
                  </a:cubicBezTo>
                  <a:cubicBezTo>
                    <a:pt x="44" y="42"/>
                    <a:pt x="44" y="35"/>
                    <a:pt x="43" y="28"/>
                  </a:cubicBezTo>
                  <a:cubicBezTo>
                    <a:pt x="42" y="18"/>
                    <a:pt x="38" y="7"/>
                    <a:pt x="30" y="0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45"/>
                  </a:ln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Sļïḍè">
              <a:extLst>
                <a:ext uri="{FF2B5EF4-FFF2-40B4-BE49-F238E27FC236}">
                  <a16:creationId xmlns:a16="http://schemas.microsoft.com/office/drawing/2014/main" id="{95C134BA-828C-4BA1-B3FE-E785F4A7938D}"/>
                </a:ext>
              </a:extLst>
            </p:cNvPr>
            <p:cNvSpPr/>
            <p:nvPr/>
          </p:nvSpPr>
          <p:spPr bwMode="auto">
            <a:xfrm>
              <a:off x="4732338" y="1187451"/>
              <a:ext cx="569913" cy="601663"/>
            </a:xfrm>
            <a:custGeom>
              <a:avLst/>
              <a:gdLst>
                <a:gd name="T0" fmla="*/ 49 w 70"/>
                <a:gd name="T1" fmla="*/ 27 h 74"/>
                <a:gd name="T2" fmla="*/ 64 w 70"/>
                <a:gd name="T3" fmla="*/ 16 h 74"/>
                <a:gd name="T4" fmla="*/ 60 w 70"/>
                <a:gd name="T5" fmla="*/ 2 h 74"/>
                <a:gd name="T6" fmla="*/ 43 w 70"/>
                <a:gd name="T7" fmla="*/ 3 h 74"/>
                <a:gd name="T8" fmla="*/ 31 w 70"/>
                <a:gd name="T9" fmla="*/ 3 h 74"/>
                <a:gd name="T10" fmla="*/ 21 w 70"/>
                <a:gd name="T11" fmla="*/ 8 h 74"/>
                <a:gd name="T12" fmla="*/ 13 w 70"/>
                <a:gd name="T13" fmla="*/ 26 h 74"/>
                <a:gd name="T14" fmla="*/ 2 w 70"/>
                <a:gd name="T15" fmla="*/ 39 h 74"/>
                <a:gd name="T16" fmla="*/ 11 w 70"/>
                <a:gd name="T17" fmla="*/ 63 h 74"/>
                <a:gd name="T18" fmla="*/ 35 w 70"/>
                <a:gd name="T19" fmla="*/ 73 h 74"/>
                <a:gd name="T20" fmla="*/ 41 w 70"/>
                <a:gd name="T21" fmla="*/ 71 h 74"/>
                <a:gd name="T22" fmla="*/ 39 w 70"/>
                <a:gd name="T23" fmla="*/ 61 h 74"/>
                <a:gd name="T24" fmla="*/ 27 w 70"/>
                <a:gd name="T25" fmla="*/ 49 h 74"/>
                <a:gd name="T26" fmla="*/ 36 w 70"/>
                <a:gd name="T27" fmla="*/ 49 h 74"/>
                <a:gd name="T28" fmla="*/ 36 w 70"/>
                <a:gd name="T29" fmla="*/ 38 h 74"/>
                <a:gd name="T30" fmla="*/ 49 w 70"/>
                <a:gd name="T31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74">
                  <a:moveTo>
                    <a:pt x="49" y="27"/>
                  </a:moveTo>
                  <a:cubicBezTo>
                    <a:pt x="58" y="28"/>
                    <a:pt x="61" y="19"/>
                    <a:pt x="64" y="16"/>
                  </a:cubicBezTo>
                  <a:cubicBezTo>
                    <a:pt x="70" y="9"/>
                    <a:pt x="65" y="3"/>
                    <a:pt x="60" y="2"/>
                  </a:cubicBezTo>
                  <a:cubicBezTo>
                    <a:pt x="53" y="0"/>
                    <a:pt x="50" y="2"/>
                    <a:pt x="43" y="3"/>
                  </a:cubicBezTo>
                  <a:cubicBezTo>
                    <a:pt x="38" y="3"/>
                    <a:pt x="37" y="2"/>
                    <a:pt x="31" y="3"/>
                  </a:cubicBezTo>
                  <a:cubicBezTo>
                    <a:pt x="27" y="4"/>
                    <a:pt x="24" y="6"/>
                    <a:pt x="21" y="8"/>
                  </a:cubicBezTo>
                  <a:cubicBezTo>
                    <a:pt x="15" y="13"/>
                    <a:pt x="11" y="20"/>
                    <a:pt x="13" y="26"/>
                  </a:cubicBezTo>
                  <a:cubicBezTo>
                    <a:pt x="7" y="27"/>
                    <a:pt x="3" y="33"/>
                    <a:pt x="2" y="39"/>
                  </a:cubicBezTo>
                  <a:cubicBezTo>
                    <a:pt x="0" y="48"/>
                    <a:pt x="4" y="57"/>
                    <a:pt x="11" y="63"/>
                  </a:cubicBezTo>
                  <a:cubicBezTo>
                    <a:pt x="17" y="69"/>
                    <a:pt x="28" y="69"/>
                    <a:pt x="35" y="73"/>
                  </a:cubicBezTo>
                  <a:cubicBezTo>
                    <a:pt x="36" y="74"/>
                    <a:pt x="41" y="71"/>
                    <a:pt x="41" y="71"/>
                  </a:cubicBezTo>
                  <a:cubicBezTo>
                    <a:pt x="42" y="69"/>
                    <a:pt x="40" y="62"/>
                    <a:pt x="39" y="61"/>
                  </a:cubicBezTo>
                  <a:cubicBezTo>
                    <a:pt x="36" y="57"/>
                    <a:pt x="25" y="56"/>
                    <a:pt x="27" y="49"/>
                  </a:cubicBezTo>
                  <a:cubicBezTo>
                    <a:pt x="28" y="44"/>
                    <a:pt x="33" y="46"/>
                    <a:pt x="36" y="49"/>
                  </a:cubicBezTo>
                  <a:cubicBezTo>
                    <a:pt x="40" y="52"/>
                    <a:pt x="35" y="44"/>
                    <a:pt x="36" y="38"/>
                  </a:cubicBezTo>
                  <a:cubicBezTo>
                    <a:pt x="37" y="31"/>
                    <a:pt x="40" y="26"/>
                    <a:pt x="49" y="27"/>
                  </a:cubicBezTo>
                  <a:close/>
                </a:path>
              </a:pathLst>
            </a:custGeom>
            <a:solidFill>
              <a:srgbClr val="213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îSľíďê">
              <a:extLst>
                <a:ext uri="{FF2B5EF4-FFF2-40B4-BE49-F238E27FC236}">
                  <a16:creationId xmlns:a16="http://schemas.microsoft.com/office/drawing/2014/main" id="{ED8E1A40-6478-4538-A028-A1F1EF8B9A25}"/>
                </a:ext>
              </a:extLst>
            </p:cNvPr>
            <p:cNvSpPr/>
            <p:nvPr/>
          </p:nvSpPr>
          <p:spPr bwMode="auto">
            <a:xfrm>
              <a:off x="4600575" y="5588001"/>
              <a:ext cx="514350" cy="171450"/>
            </a:xfrm>
            <a:custGeom>
              <a:avLst/>
              <a:gdLst>
                <a:gd name="T0" fmla="*/ 31 w 63"/>
                <a:gd name="T1" fmla="*/ 0 h 21"/>
                <a:gd name="T2" fmla="*/ 62 w 63"/>
                <a:gd name="T3" fmla="*/ 17 h 21"/>
                <a:gd name="T4" fmla="*/ 0 w 63"/>
                <a:gd name="T5" fmla="*/ 19 h 21"/>
                <a:gd name="T6" fmla="*/ 3 w 63"/>
                <a:gd name="T7" fmla="*/ 0 h 21"/>
                <a:gd name="T8" fmla="*/ 31 w 6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1">
                  <a:moveTo>
                    <a:pt x="31" y="0"/>
                  </a:moveTo>
                  <a:cubicBezTo>
                    <a:pt x="31" y="0"/>
                    <a:pt x="63" y="14"/>
                    <a:pt x="62" y="17"/>
                  </a:cubicBezTo>
                  <a:cubicBezTo>
                    <a:pt x="61" y="21"/>
                    <a:pt x="0" y="19"/>
                    <a:pt x="0" y="19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íṣ1iḑé">
              <a:extLst>
                <a:ext uri="{FF2B5EF4-FFF2-40B4-BE49-F238E27FC236}">
                  <a16:creationId xmlns:a16="http://schemas.microsoft.com/office/drawing/2014/main" id="{2B404636-4C6A-4FD5-9DD9-E34737008170}"/>
                </a:ext>
              </a:extLst>
            </p:cNvPr>
            <p:cNvSpPr/>
            <p:nvPr/>
          </p:nvSpPr>
          <p:spPr bwMode="auto">
            <a:xfrm>
              <a:off x="4592638" y="3265488"/>
              <a:ext cx="561975" cy="2338388"/>
            </a:xfrm>
            <a:custGeom>
              <a:avLst/>
              <a:gdLst>
                <a:gd name="T0" fmla="*/ 15 w 69"/>
                <a:gd name="T1" fmla="*/ 16 h 288"/>
                <a:gd name="T2" fmla="*/ 0 w 69"/>
                <a:gd name="T3" fmla="*/ 288 h 288"/>
                <a:gd name="T4" fmla="*/ 37 w 69"/>
                <a:gd name="T5" fmla="*/ 288 h 288"/>
                <a:gd name="T6" fmla="*/ 69 w 69"/>
                <a:gd name="T7" fmla="*/ 16 h 288"/>
                <a:gd name="T8" fmla="*/ 15 w 69"/>
                <a:gd name="T9" fmla="*/ 1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88">
                  <a:moveTo>
                    <a:pt x="15" y="16"/>
                  </a:moveTo>
                  <a:cubicBezTo>
                    <a:pt x="29" y="0"/>
                    <a:pt x="15" y="267"/>
                    <a:pt x="0" y="288"/>
                  </a:cubicBezTo>
                  <a:cubicBezTo>
                    <a:pt x="37" y="288"/>
                    <a:pt x="37" y="288"/>
                    <a:pt x="37" y="288"/>
                  </a:cubicBezTo>
                  <a:cubicBezTo>
                    <a:pt x="57" y="212"/>
                    <a:pt x="67" y="117"/>
                    <a:pt x="69" y="16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işḻïḑe">
              <a:extLst>
                <a:ext uri="{FF2B5EF4-FFF2-40B4-BE49-F238E27FC236}">
                  <a16:creationId xmlns:a16="http://schemas.microsoft.com/office/drawing/2014/main" id="{1248C592-2795-4C01-969C-496D2930956D}"/>
                </a:ext>
              </a:extLst>
            </p:cNvPr>
            <p:cNvSpPr/>
            <p:nvPr/>
          </p:nvSpPr>
          <p:spPr bwMode="auto">
            <a:xfrm>
              <a:off x="5089525" y="5603876"/>
              <a:ext cx="496888" cy="179388"/>
            </a:xfrm>
            <a:custGeom>
              <a:avLst/>
              <a:gdLst>
                <a:gd name="T0" fmla="*/ 20 w 61"/>
                <a:gd name="T1" fmla="*/ 0 h 22"/>
                <a:gd name="T2" fmla="*/ 59 w 61"/>
                <a:gd name="T3" fmla="*/ 17 h 22"/>
                <a:gd name="T4" fmla="*/ 0 w 61"/>
                <a:gd name="T5" fmla="*/ 19 h 22"/>
                <a:gd name="T6" fmla="*/ 2 w 61"/>
                <a:gd name="T7" fmla="*/ 0 h 22"/>
                <a:gd name="T8" fmla="*/ 20 w 6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2">
                  <a:moveTo>
                    <a:pt x="20" y="0"/>
                  </a:moveTo>
                  <a:cubicBezTo>
                    <a:pt x="20" y="0"/>
                    <a:pt x="61" y="12"/>
                    <a:pt x="59" y="17"/>
                  </a:cubicBezTo>
                  <a:cubicBezTo>
                    <a:pt x="58" y="22"/>
                    <a:pt x="0" y="19"/>
                    <a:pt x="0" y="1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A2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îṡľïďé">
              <a:extLst>
                <a:ext uri="{FF2B5EF4-FFF2-40B4-BE49-F238E27FC236}">
                  <a16:creationId xmlns:a16="http://schemas.microsoft.com/office/drawing/2014/main" id="{FBB7A680-7329-4998-ADB7-93ECBE47707A}"/>
                </a:ext>
              </a:extLst>
            </p:cNvPr>
            <p:cNvSpPr/>
            <p:nvPr/>
          </p:nvSpPr>
          <p:spPr bwMode="auto">
            <a:xfrm>
              <a:off x="4984750" y="3395663"/>
              <a:ext cx="544513" cy="2217738"/>
            </a:xfrm>
            <a:custGeom>
              <a:avLst/>
              <a:gdLst>
                <a:gd name="T0" fmla="*/ 0 w 67"/>
                <a:gd name="T1" fmla="*/ 5 h 273"/>
                <a:gd name="T2" fmla="*/ 12 w 67"/>
                <a:gd name="T3" fmla="*/ 272 h 273"/>
                <a:gd name="T4" fmla="*/ 44 w 67"/>
                <a:gd name="T5" fmla="*/ 273 h 273"/>
                <a:gd name="T6" fmla="*/ 56 w 67"/>
                <a:gd name="T7" fmla="*/ 0 h 273"/>
                <a:gd name="T8" fmla="*/ 0 w 67"/>
                <a:gd name="T9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73">
                  <a:moveTo>
                    <a:pt x="0" y="5"/>
                  </a:moveTo>
                  <a:cubicBezTo>
                    <a:pt x="14" y="9"/>
                    <a:pt x="30" y="193"/>
                    <a:pt x="12" y="272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0" y="186"/>
                    <a:pt x="67" y="85"/>
                    <a:pt x="56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îṡľïdé">
              <a:extLst>
                <a:ext uri="{FF2B5EF4-FFF2-40B4-BE49-F238E27FC236}">
                  <a16:creationId xmlns:a16="http://schemas.microsoft.com/office/drawing/2014/main" id="{276B3E10-EDA2-4FD1-A2E2-4ECC18792C32}"/>
                </a:ext>
              </a:extLst>
            </p:cNvPr>
            <p:cNvSpPr/>
            <p:nvPr/>
          </p:nvSpPr>
          <p:spPr bwMode="auto">
            <a:xfrm>
              <a:off x="6426200" y="1878013"/>
              <a:ext cx="341313" cy="292100"/>
            </a:xfrm>
            <a:custGeom>
              <a:avLst/>
              <a:gdLst>
                <a:gd name="T0" fmla="*/ 8 w 42"/>
                <a:gd name="T1" fmla="*/ 18 h 36"/>
                <a:gd name="T2" fmla="*/ 21 w 42"/>
                <a:gd name="T3" fmla="*/ 8 h 36"/>
                <a:gd name="T4" fmla="*/ 20 w 42"/>
                <a:gd name="T5" fmla="*/ 16 h 36"/>
                <a:gd name="T6" fmla="*/ 38 w 42"/>
                <a:gd name="T7" fmla="*/ 1 h 36"/>
                <a:gd name="T8" fmla="*/ 17 w 42"/>
                <a:gd name="T9" fmla="*/ 33 h 36"/>
                <a:gd name="T10" fmla="*/ 8 w 42"/>
                <a:gd name="T11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8" y="18"/>
                  </a:moveTo>
                  <a:cubicBezTo>
                    <a:pt x="20" y="14"/>
                    <a:pt x="19" y="6"/>
                    <a:pt x="21" y="8"/>
                  </a:cubicBezTo>
                  <a:cubicBezTo>
                    <a:pt x="23" y="9"/>
                    <a:pt x="20" y="16"/>
                    <a:pt x="20" y="16"/>
                  </a:cubicBezTo>
                  <a:cubicBezTo>
                    <a:pt x="22" y="19"/>
                    <a:pt x="36" y="0"/>
                    <a:pt x="38" y="1"/>
                  </a:cubicBezTo>
                  <a:cubicBezTo>
                    <a:pt x="42" y="1"/>
                    <a:pt x="37" y="36"/>
                    <a:pt x="17" y="33"/>
                  </a:cubicBezTo>
                  <a:cubicBezTo>
                    <a:pt x="0" y="30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BA3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îşḻïďê">
              <a:extLst>
                <a:ext uri="{FF2B5EF4-FFF2-40B4-BE49-F238E27FC236}">
                  <a16:creationId xmlns:a16="http://schemas.microsoft.com/office/drawing/2014/main" id="{0405F35B-0B3D-43A2-A794-84651D80363D}"/>
                </a:ext>
              </a:extLst>
            </p:cNvPr>
            <p:cNvSpPr/>
            <p:nvPr/>
          </p:nvSpPr>
          <p:spPr bwMode="auto">
            <a:xfrm>
              <a:off x="4683125" y="1601788"/>
              <a:ext cx="1930400" cy="2135188"/>
            </a:xfrm>
            <a:custGeom>
              <a:avLst/>
              <a:gdLst>
                <a:gd name="T0" fmla="*/ 104 w 237"/>
                <a:gd name="T1" fmla="*/ 260 h 263"/>
                <a:gd name="T2" fmla="*/ 100 w 237"/>
                <a:gd name="T3" fmla="*/ 104 h 263"/>
                <a:gd name="T4" fmla="*/ 157 w 237"/>
                <a:gd name="T5" fmla="*/ 127 h 263"/>
                <a:gd name="T6" fmla="*/ 237 w 237"/>
                <a:gd name="T7" fmla="*/ 67 h 263"/>
                <a:gd name="T8" fmla="*/ 226 w 237"/>
                <a:gd name="T9" fmla="*/ 50 h 263"/>
                <a:gd name="T10" fmla="*/ 150 w 237"/>
                <a:gd name="T11" fmla="*/ 87 h 263"/>
                <a:gd name="T12" fmla="*/ 84 w 237"/>
                <a:gd name="T13" fmla="*/ 40 h 263"/>
                <a:gd name="T14" fmla="*/ 7 w 237"/>
                <a:gd name="T15" fmla="*/ 88 h 263"/>
                <a:gd name="T16" fmla="*/ 0 w 237"/>
                <a:gd name="T17" fmla="*/ 254 h 263"/>
                <a:gd name="T18" fmla="*/ 104 w 237"/>
                <a:gd name="T19" fmla="*/ 26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63">
                  <a:moveTo>
                    <a:pt x="104" y="260"/>
                  </a:moveTo>
                  <a:cubicBezTo>
                    <a:pt x="100" y="104"/>
                    <a:pt x="100" y="104"/>
                    <a:pt x="100" y="104"/>
                  </a:cubicBezTo>
                  <a:cubicBezTo>
                    <a:pt x="100" y="104"/>
                    <a:pt x="146" y="129"/>
                    <a:pt x="157" y="127"/>
                  </a:cubicBezTo>
                  <a:cubicBezTo>
                    <a:pt x="168" y="126"/>
                    <a:pt x="237" y="67"/>
                    <a:pt x="237" y="67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50"/>
                    <a:pt x="165" y="83"/>
                    <a:pt x="150" y="87"/>
                  </a:cubicBezTo>
                  <a:cubicBezTo>
                    <a:pt x="136" y="90"/>
                    <a:pt x="111" y="62"/>
                    <a:pt x="84" y="40"/>
                  </a:cubicBezTo>
                  <a:cubicBezTo>
                    <a:pt x="74" y="32"/>
                    <a:pt x="10" y="0"/>
                    <a:pt x="7" y="88"/>
                  </a:cubicBezTo>
                  <a:cubicBezTo>
                    <a:pt x="6" y="108"/>
                    <a:pt x="2" y="213"/>
                    <a:pt x="0" y="254"/>
                  </a:cubicBezTo>
                  <a:cubicBezTo>
                    <a:pt x="26" y="260"/>
                    <a:pt x="73" y="263"/>
                    <a:pt x="104" y="260"/>
                  </a:cubicBezTo>
                  <a:close/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ï$ľídê">
              <a:extLst>
                <a:ext uri="{FF2B5EF4-FFF2-40B4-BE49-F238E27FC236}">
                  <a16:creationId xmlns:a16="http://schemas.microsoft.com/office/drawing/2014/main" id="{48B82C68-A164-40F6-BA2C-8EF5FB15BC53}"/>
                </a:ext>
              </a:extLst>
            </p:cNvPr>
            <p:cNvSpPr/>
            <p:nvPr/>
          </p:nvSpPr>
          <p:spPr bwMode="auto">
            <a:xfrm>
              <a:off x="5073650" y="1828801"/>
              <a:ext cx="407988" cy="309563"/>
            </a:xfrm>
            <a:custGeom>
              <a:avLst/>
              <a:gdLst>
                <a:gd name="T0" fmla="*/ 27 w 50"/>
                <a:gd name="T1" fmla="*/ 1 h 38"/>
                <a:gd name="T2" fmla="*/ 50 w 50"/>
                <a:gd name="T3" fmla="*/ 23 h 38"/>
                <a:gd name="T4" fmla="*/ 37 w 50"/>
                <a:gd name="T5" fmla="*/ 18 h 38"/>
                <a:gd name="T6" fmla="*/ 16 w 50"/>
                <a:gd name="T7" fmla="*/ 31 h 38"/>
                <a:gd name="T8" fmla="*/ 12 w 50"/>
                <a:gd name="T9" fmla="*/ 37 h 38"/>
                <a:gd name="T10" fmla="*/ 5 w 50"/>
                <a:gd name="T11" fmla="*/ 34 h 38"/>
                <a:gd name="T12" fmla="*/ 0 w 50"/>
                <a:gd name="T13" fmla="*/ 21 h 38"/>
                <a:gd name="T14" fmla="*/ 5 w 50"/>
                <a:gd name="T15" fmla="*/ 12 h 38"/>
                <a:gd name="T16" fmla="*/ 27 w 50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27" y="1"/>
                  </a:moveTo>
                  <a:cubicBezTo>
                    <a:pt x="39" y="2"/>
                    <a:pt x="49" y="12"/>
                    <a:pt x="50" y="23"/>
                  </a:cubicBezTo>
                  <a:cubicBezTo>
                    <a:pt x="46" y="21"/>
                    <a:pt x="42" y="19"/>
                    <a:pt x="37" y="18"/>
                  </a:cubicBezTo>
                  <a:cubicBezTo>
                    <a:pt x="28" y="17"/>
                    <a:pt x="19" y="22"/>
                    <a:pt x="16" y="31"/>
                  </a:cubicBezTo>
                  <a:cubicBezTo>
                    <a:pt x="15" y="33"/>
                    <a:pt x="14" y="36"/>
                    <a:pt x="12" y="37"/>
                  </a:cubicBezTo>
                  <a:cubicBezTo>
                    <a:pt x="9" y="38"/>
                    <a:pt x="7" y="36"/>
                    <a:pt x="5" y="34"/>
                  </a:cubicBezTo>
                  <a:cubicBezTo>
                    <a:pt x="3" y="31"/>
                    <a:pt x="0" y="25"/>
                    <a:pt x="0" y="21"/>
                  </a:cubicBezTo>
                  <a:cubicBezTo>
                    <a:pt x="1" y="18"/>
                    <a:pt x="4" y="14"/>
                    <a:pt x="5" y="12"/>
                  </a:cubicBezTo>
                  <a:cubicBezTo>
                    <a:pt x="10" y="5"/>
                    <a:pt x="19" y="0"/>
                    <a:pt x="27" y="1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îṣļïḓe">
              <a:extLst>
                <a:ext uri="{FF2B5EF4-FFF2-40B4-BE49-F238E27FC236}">
                  <a16:creationId xmlns:a16="http://schemas.microsoft.com/office/drawing/2014/main" id="{96A60FAE-E5A9-4DFD-A66A-818DD50A81FD}"/>
                </a:ext>
              </a:extLst>
            </p:cNvPr>
            <p:cNvSpPr/>
            <p:nvPr/>
          </p:nvSpPr>
          <p:spPr bwMode="auto">
            <a:xfrm>
              <a:off x="5154613" y="2446338"/>
              <a:ext cx="457200" cy="665163"/>
            </a:xfrm>
            <a:custGeom>
              <a:avLst/>
              <a:gdLst>
                <a:gd name="T0" fmla="*/ 50 w 56"/>
                <a:gd name="T1" fmla="*/ 4 h 82"/>
                <a:gd name="T2" fmla="*/ 46 w 56"/>
                <a:gd name="T3" fmla="*/ 61 h 82"/>
                <a:gd name="T4" fmla="*/ 10 w 56"/>
                <a:gd name="T5" fmla="*/ 82 h 82"/>
                <a:gd name="T6" fmla="*/ 4 w 56"/>
                <a:gd name="T7" fmla="*/ 81 h 82"/>
                <a:gd name="T8" fmla="*/ 0 w 56"/>
                <a:gd name="T9" fmla="*/ 77 h 82"/>
                <a:gd name="T10" fmla="*/ 3 w 56"/>
                <a:gd name="T11" fmla="*/ 71 h 82"/>
                <a:gd name="T12" fmla="*/ 10 w 56"/>
                <a:gd name="T13" fmla="*/ 68 h 82"/>
                <a:gd name="T14" fmla="*/ 43 w 56"/>
                <a:gd name="T15" fmla="*/ 37 h 82"/>
                <a:gd name="T16" fmla="*/ 42 w 56"/>
                <a:gd name="T17" fmla="*/ 0 h 82"/>
                <a:gd name="T18" fmla="*/ 50 w 56"/>
                <a:gd name="T1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2">
                  <a:moveTo>
                    <a:pt x="50" y="4"/>
                  </a:moveTo>
                  <a:cubicBezTo>
                    <a:pt x="52" y="13"/>
                    <a:pt x="56" y="45"/>
                    <a:pt x="46" y="61"/>
                  </a:cubicBezTo>
                  <a:cubicBezTo>
                    <a:pt x="39" y="74"/>
                    <a:pt x="24" y="82"/>
                    <a:pt x="10" y="82"/>
                  </a:cubicBezTo>
                  <a:cubicBezTo>
                    <a:pt x="8" y="82"/>
                    <a:pt x="6" y="82"/>
                    <a:pt x="4" y="81"/>
                  </a:cubicBezTo>
                  <a:cubicBezTo>
                    <a:pt x="2" y="81"/>
                    <a:pt x="0" y="79"/>
                    <a:pt x="0" y="77"/>
                  </a:cubicBezTo>
                  <a:cubicBezTo>
                    <a:pt x="0" y="75"/>
                    <a:pt x="1" y="72"/>
                    <a:pt x="3" y="71"/>
                  </a:cubicBezTo>
                  <a:cubicBezTo>
                    <a:pt x="5" y="69"/>
                    <a:pt x="7" y="68"/>
                    <a:pt x="10" y="68"/>
                  </a:cubicBezTo>
                  <a:cubicBezTo>
                    <a:pt x="24" y="66"/>
                    <a:pt x="42" y="59"/>
                    <a:pt x="43" y="37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50" y="4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iSļíḍê">
              <a:extLst>
                <a:ext uri="{FF2B5EF4-FFF2-40B4-BE49-F238E27FC236}">
                  <a16:creationId xmlns:a16="http://schemas.microsoft.com/office/drawing/2014/main" id="{16C763AA-45DF-4472-BEB7-F8077428514A}"/>
                </a:ext>
              </a:extLst>
            </p:cNvPr>
            <p:cNvSpPr/>
            <p:nvPr/>
          </p:nvSpPr>
          <p:spPr bwMode="auto">
            <a:xfrm>
              <a:off x="4389438" y="1771651"/>
              <a:ext cx="895350" cy="1493838"/>
            </a:xfrm>
            <a:custGeom>
              <a:avLst/>
              <a:gdLst>
                <a:gd name="T0" fmla="*/ 42 w 110"/>
                <a:gd name="T1" fmla="*/ 26 h 184"/>
                <a:gd name="T2" fmla="*/ 24 w 110"/>
                <a:gd name="T3" fmla="*/ 61 h 184"/>
                <a:gd name="T4" fmla="*/ 10 w 110"/>
                <a:gd name="T5" fmla="*/ 99 h 184"/>
                <a:gd name="T6" fmla="*/ 1 w 110"/>
                <a:gd name="T7" fmla="*/ 132 h 184"/>
                <a:gd name="T8" fmla="*/ 8 w 110"/>
                <a:gd name="T9" fmla="*/ 165 h 184"/>
                <a:gd name="T10" fmla="*/ 35 w 110"/>
                <a:gd name="T11" fmla="*/ 181 h 184"/>
                <a:gd name="T12" fmla="*/ 67 w 110"/>
                <a:gd name="T13" fmla="*/ 183 h 184"/>
                <a:gd name="T14" fmla="*/ 96 w 110"/>
                <a:gd name="T15" fmla="*/ 174 h 184"/>
                <a:gd name="T16" fmla="*/ 103 w 110"/>
                <a:gd name="T17" fmla="*/ 154 h 184"/>
                <a:gd name="T18" fmla="*/ 64 w 110"/>
                <a:gd name="T19" fmla="*/ 12 h 184"/>
                <a:gd name="T20" fmla="*/ 42 w 110"/>
                <a:gd name="T21" fmla="*/ 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84">
                  <a:moveTo>
                    <a:pt x="42" y="26"/>
                  </a:moveTo>
                  <a:cubicBezTo>
                    <a:pt x="34" y="36"/>
                    <a:pt x="29" y="48"/>
                    <a:pt x="24" y="61"/>
                  </a:cubicBezTo>
                  <a:cubicBezTo>
                    <a:pt x="19" y="74"/>
                    <a:pt x="15" y="86"/>
                    <a:pt x="10" y="99"/>
                  </a:cubicBezTo>
                  <a:cubicBezTo>
                    <a:pt x="6" y="110"/>
                    <a:pt x="2" y="121"/>
                    <a:pt x="1" y="132"/>
                  </a:cubicBezTo>
                  <a:cubicBezTo>
                    <a:pt x="0" y="144"/>
                    <a:pt x="2" y="156"/>
                    <a:pt x="8" y="165"/>
                  </a:cubicBezTo>
                  <a:cubicBezTo>
                    <a:pt x="15" y="174"/>
                    <a:pt x="25" y="179"/>
                    <a:pt x="35" y="181"/>
                  </a:cubicBezTo>
                  <a:cubicBezTo>
                    <a:pt x="45" y="184"/>
                    <a:pt x="56" y="183"/>
                    <a:pt x="67" y="183"/>
                  </a:cubicBezTo>
                  <a:cubicBezTo>
                    <a:pt x="77" y="183"/>
                    <a:pt x="89" y="182"/>
                    <a:pt x="96" y="174"/>
                  </a:cubicBezTo>
                  <a:cubicBezTo>
                    <a:pt x="101" y="169"/>
                    <a:pt x="102" y="161"/>
                    <a:pt x="103" y="154"/>
                  </a:cubicBezTo>
                  <a:cubicBezTo>
                    <a:pt x="109" y="111"/>
                    <a:pt x="110" y="0"/>
                    <a:pt x="64" y="12"/>
                  </a:cubicBezTo>
                  <a:cubicBezTo>
                    <a:pt x="56" y="14"/>
                    <a:pt x="48" y="19"/>
                    <a:pt x="42" y="26"/>
                  </a:cubicBezTo>
                  <a:close/>
                </a:path>
              </a:pathLst>
            </a:custGeom>
            <a:solidFill>
              <a:srgbClr val="F8B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iṣ1ïḑé">
              <a:extLst>
                <a:ext uri="{FF2B5EF4-FFF2-40B4-BE49-F238E27FC236}">
                  <a16:creationId xmlns:a16="http://schemas.microsoft.com/office/drawing/2014/main" id="{4058BE5F-6196-43E3-B5CA-A6EC31D40F12}"/>
                </a:ext>
              </a:extLst>
            </p:cNvPr>
            <p:cNvSpPr/>
            <p:nvPr/>
          </p:nvSpPr>
          <p:spPr bwMode="auto">
            <a:xfrm>
              <a:off x="4446588" y="1885951"/>
              <a:ext cx="838200" cy="1379538"/>
            </a:xfrm>
            <a:custGeom>
              <a:avLst/>
              <a:gdLst>
                <a:gd name="T0" fmla="*/ 73 w 103"/>
                <a:gd name="T1" fmla="*/ 0 h 170"/>
                <a:gd name="T2" fmla="*/ 85 w 103"/>
                <a:gd name="T3" fmla="*/ 129 h 170"/>
                <a:gd name="T4" fmla="*/ 78 w 103"/>
                <a:gd name="T5" fmla="*/ 148 h 170"/>
                <a:gd name="T6" fmla="*/ 48 w 103"/>
                <a:gd name="T7" fmla="*/ 158 h 170"/>
                <a:gd name="T8" fmla="*/ 17 w 103"/>
                <a:gd name="T9" fmla="*/ 156 h 170"/>
                <a:gd name="T10" fmla="*/ 0 w 103"/>
                <a:gd name="T11" fmla="*/ 149 h 170"/>
                <a:gd name="T12" fmla="*/ 1 w 103"/>
                <a:gd name="T13" fmla="*/ 151 h 170"/>
                <a:gd name="T14" fmla="*/ 28 w 103"/>
                <a:gd name="T15" fmla="*/ 167 h 170"/>
                <a:gd name="T16" fmla="*/ 60 w 103"/>
                <a:gd name="T17" fmla="*/ 169 h 170"/>
                <a:gd name="T18" fmla="*/ 89 w 103"/>
                <a:gd name="T19" fmla="*/ 160 h 170"/>
                <a:gd name="T20" fmla="*/ 96 w 103"/>
                <a:gd name="T21" fmla="*/ 140 h 170"/>
                <a:gd name="T22" fmla="*/ 73 w 103"/>
                <a:gd name="T2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" h="170">
                  <a:moveTo>
                    <a:pt x="73" y="0"/>
                  </a:moveTo>
                  <a:cubicBezTo>
                    <a:pt x="91" y="29"/>
                    <a:pt x="89" y="97"/>
                    <a:pt x="85" y="129"/>
                  </a:cubicBezTo>
                  <a:cubicBezTo>
                    <a:pt x="84" y="136"/>
                    <a:pt x="82" y="143"/>
                    <a:pt x="78" y="148"/>
                  </a:cubicBezTo>
                  <a:cubicBezTo>
                    <a:pt x="71" y="156"/>
                    <a:pt x="59" y="157"/>
                    <a:pt x="48" y="158"/>
                  </a:cubicBezTo>
                  <a:cubicBezTo>
                    <a:pt x="38" y="158"/>
                    <a:pt x="27" y="158"/>
                    <a:pt x="17" y="156"/>
                  </a:cubicBezTo>
                  <a:cubicBezTo>
                    <a:pt x="11" y="154"/>
                    <a:pt x="5" y="152"/>
                    <a:pt x="0" y="149"/>
                  </a:cubicBezTo>
                  <a:cubicBezTo>
                    <a:pt x="0" y="150"/>
                    <a:pt x="1" y="150"/>
                    <a:pt x="1" y="151"/>
                  </a:cubicBezTo>
                  <a:cubicBezTo>
                    <a:pt x="8" y="160"/>
                    <a:pt x="18" y="165"/>
                    <a:pt x="28" y="167"/>
                  </a:cubicBezTo>
                  <a:cubicBezTo>
                    <a:pt x="38" y="170"/>
                    <a:pt x="49" y="169"/>
                    <a:pt x="60" y="169"/>
                  </a:cubicBezTo>
                  <a:cubicBezTo>
                    <a:pt x="70" y="169"/>
                    <a:pt x="82" y="168"/>
                    <a:pt x="89" y="160"/>
                  </a:cubicBezTo>
                  <a:cubicBezTo>
                    <a:pt x="94" y="155"/>
                    <a:pt x="95" y="147"/>
                    <a:pt x="96" y="140"/>
                  </a:cubicBezTo>
                  <a:cubicBezTo>
                    <a:pt x="101" y="103"/>
                    <a:pt x="103" y="15"/>
                    <a:pt x="73" y="0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íṥļíḍé">
              <a:extLst>
                <a:ext uri="{FF2B5EF4-FFF2-40B4-BE49-F238E27FC236}">
                  <a16:creationId xmlns:a16="http://schemas.microsoft.com/office/drawing/2014/main" id="{94822B2A-C1FE-4C16-9CE4-6D3645F9623C}"/>
                </a:ext>
              </a:extLst>
            </p:cNvPr>
            <p:cNvSpPr/>
            <p:nvPr/>
          </p:nvSpPr>
          <p:spPr bwMode="auto">
            <a:xfrm>
              <a:off x="4430713" y="1836738"/>
              <a:ext cx="676275" cy="722313"/>
            </a:xfrm>
            <a:custGeom>
              <a:avLst/>
              <a:gdLst>
                <a:gd name="T0" fmla="*/ 6 w 83"/>
                <a:gd name="T1" fmla="*/ 56 h 89"/>
                <a:gd name="T2" fmla="*/ 4 w 83"/>
                <a:gd name="T3" fmla="*/ 76 h 89"/>
                <a:gd name="T4" fmla="*/ 23 w 83"/>
                <a:gd name="T5" fmla="*/ 84 h 89"/>
                <a:gd name="T6" fmla="*/ 59 w 83"/>
                <a:gd name="T7" fmla="*/ 88 h 89"/>
                <a:gd name="T8" fmla="*/ 73 w 83"/>
                <a:gd name="T9" fmla="*/ 87 h 89"/>
                <a:gd name="T10" fmla="*/ 82 w 83"/>
                <a:gd name="T11" fmla="*/ 67 h 89"/>
                <a:gd name="T12" fmla="*/ 81 w 83"/>
                <a:gd name="T13" fmla="*/ 33 h 89"/>
                <a:gd name="T14" fmla="*/ 72 w 83"/>
                <a:gd name="T15" fmla="*/ 10 h 89"/>
                <a:gd name="T16" fmla="*/ 42 w 83"/>
                <a:gd name="T17" fmla="*/ 5 h 89"/>
                <a:gd name="T18" fmla="*/ 30 w 83"/>
                <a:gd name="T19" fmla="*/ 18 h 89"/>
                <a:gd name="T20" fmla="*/ 18 w 83"/>
                <a:gd name="T21" fmla="*/ 35 h 89"/>
                <a:gd name="T22" fmla="*/ 6 w 83"/>
                <a:gd name="T23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9">
                  <a:moveTo>
                    <a:pt x="6" y="56"/>
                  </a:moveTo>
                  <a:cubicBezTo>
                    <a:pt x="3" y="62"/>
                    <a:pt x="0" y="70"/>
                    <a:pt x="4" y="76"/>
                  </a:cubicBezTo>
                  <a:cubicBezTo>
                    <a:pt x="7" y="82"/>
                    <a:pt x="16" y="84"/>
                    <a:pt x="23" y="84"/>
                  </a:cubicBezTo>
                  <a:cubicBezTo>
                    <a:pt x="35" y="86"/>
                    <a:pt x="47" y="87"/>
                    <a:pt x="59" y="88"/>
                  </a:cubicBezTo>
                  <a:cubicBezTo>
                    <a:pt x="64" y="89"/>
                    <a:pt x="69" y="89"/>
                    <a:pt x="73" y="87"/>
                  </a:cubicBezTo>
                  <a:cubicBezTo>
                    <a:pt x="80" y="83"/>
                    <a:pt x="82" y="74"/>
                    <a:pt x="82" y="67"/>
                  </a:cubicBezTo>
                  <a:cubicBezTo>
                    <a:pt x="83" y="55"/>
                    <a:pt x="83" y="44"/>
                    <a:pt x="81" y="33"/>
                  </a:cubicBezTo>
                  <a:cubicBezTo>
                    <a:pt x="80" y="25"/>
                    <a:pt x="78" y="16"/>
                    <a:pt x="72" y="10"/>
                  </a:cubicBezTo>
                  <a:cubicBezTo>
                    <a:pt x="65" y="2"/>
                    <a:pt x="52" y="0"/>
                    <a:pt x="42" y="5"/>
                  </a:cubicBezTo>
                  <a:cubicBezTo>
                    <a:pt x="38" y="8"/>
                    <a:pt x="34" y="14"/>
                    <a:pt x="30" y="18"/>
                  </a:cubicBezTo>
                  <a:cubicBezTo>
                    <a:pt x="26" y="23"/>
                    <a:pt x="22" y="29"/>
                    <a:pt x="18" y="35"/>
                  </a:cubicBezTo>
                  <a:cubicBezTo>
                    <a:pt x="13" y="42"/>
                    <a:pt x="9" y="48"/>
                    <a:pt x="6" y="56"/>
                  </a:cubicBez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îS1ïďè">
              <a:extLst>
                <a:ext uri="{FF2B5EF4-FFF2-40B4-BE49-F238E27FC236}">
                  <a16:creationId xmlns:a16="http://schemas.microsoft.com/office/drawing/2014/main" id="{78C18283-8DEB-412C-A32C-822831D4FA32}"/>
                </a:ext>
              </a:extLst>
            </p:cNvPr>
            <p:cNvSpPr/>
            <p:nvPr/>
          </p:nvSpPr>
          <p:spPr bwMode="auto">
            <a:xfrm>
              <a:off x="4576763" y="2462213"/>
              <a:ext cx="138113" cy="161925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6 h 20"/>
                <a:gd name="T4" fmla="*/ 6 w 17"/>
                <a:gd name="T5" fmla="*/ 19 h 20"/>
                <a:gd name="T6" fmla="*/ 13 w 17"/>
                <a:gd name="T7" fmla="*/ 19 h 20"/>
                <a:gd name="T8" fmla="*/ 16 w 17"/>
                <a:gd name="T9" fmla="*/ 15 h 20"/>
                <a:gd name="T10" fmla="*/ 17 w 17"/>
                <a:gd name="T11" fmla="*/ 8 h 20"/>
                <a:gd name="T12" fmla="*/ 16 w 17"/>
                <a:gd name="T13" fmla="*/ 3 h 20"/>
                <a:gd name="T14" fmla="*/ 12 w 17"/>
                <a:gd name="T15" fmla="*/ 1 h 20"/>
                <a:gd name="T16" fmla="*/ 1 w 17"/>
                <a:gd name="T1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9"/>
                  </a:cubicBezTo>
                  <a:cubicBezTo>
                    <a:pt x="8" y="20"/>
                    <a:pt x="10" y="20"/>
                    <a:pt x="13" y="19"/>
                  </a:cubicBezTo>
                  <a:cubicBezTo>
                    <a:pt x="15" y="18"/>
                    <a:pt x="16" y="17"/>
                    <a:pt x="16" y="15"/>
                  </a:cubicBezTo>
                  <a:cubicBezTo>
                    <a:pt x="17" y="13"/>
                    <a:pt x="17" y="10"/>
                    <a:pt x="17" y="8"/>
                  </a:cubicBezTo>
                  <a:cubicBezTo>
                    <a:pt x="17" y="6"/>
                    <a:pt x="17" y="4"/>
                    <a:pt x="16" y="3"/>
                  </a:cubicBezTo>
                  <a:cubicBezTo>
                    <a:pt x="15" y="2"/>
                    <a:pt x="13" y="1"/>
                    <a:pt x="12" y="1"/>
                  </a:cubicBezTo>
                  <a:cubicBezTo>
                    <a:pt x="6" y="0"/>
                    <a:pt x="3" y="7"/>
                    <a:pt x="1" y="12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îslíḍè">
              <a:extLst>
                <a:ext uri="{FF2B5EF4-FFF2-40B4-BE49-F238E27FC236}">
                  <a16:creationId xmlns:a16="http://schemas.microsoft.com/office/drawing/2014/main" id="{A28A671D-B947-4230-B226-27FED18DAD3F}"/>
                </a:ext>
              </a:extLst>
            </p:cNvPr>
            <p:cNvSpPr/>
            <p:nvPr/>
          </p:nvSpPr>
          <p:spPr bwMode="auto">
            <a:xfrm>
              <a:off x="5895975" y="4467226"/>
              <a:ext cx="400050" cy="211138"/>
            </a:xfrm>
            <a:custGeom>
              <a:avLst/>
              <a:gdLst>
                <a:gd name="T0" fmla="*/ 0 w 49"/>
                <a:gd name="T1" fmla="*/ 12 h 26"/>
                <a:gd name="T2" fmla="*/ 0 w 49"/>
                <a:gd name="T3" fmla="*/ 26 h 26"/>
                <a:gd name="T4" fmla="*/ 10 w 49"/>
                <a:gd name="T5" fmla="*/ 26 h 26"/>
                <a:gd name="T6" fmla="*/ 10 w 49"/>
                <a:gd name="T7" fmla="*/ 14 h 26"/>
                <a:gd name="T8" fmla="*/ 16 w 49"/>
                <a:gd name="T9" fmla="*/ 8 h 26"/>
                <a:gd name="T10" fmla="*/ 34 w 49"/>
                <a:gd name="T11" fmla="*/ 8 h 26"/>
                <a:gd name="T12" fmla="*/ 40 w 49"/>
                <a:gd name="T13" fmla="*/ 14 h 26"/>
                <a:gd name="T14" fmla="*/ 40 w 49"/>
                <a:gd name="T15" fmla="*/ 26 h 26"/>
                <a:gd name="T16" fmla="*/ 49 w 49"/>
                <a:gd name="T17" fmla="*/ 26 h 26"/>
                <a:gd name="T18" fmla="*/ 49 w 49"/>
                <a:gd name="T19" fmla="*/ 12 h 26"/>
                <a:gd name="T20" fmla="*/ 37 w 49"/>
                <a:gd name="T21" fmla="*/ 0 h 26"/>
                <a:gd name="T22" fmla="*/ 13 w 49"/>
                <a:gd name="T23" fmla="*/ 0 h 26"/>
                <a:gd name="T24" fmla="*/ 0 w 49"/>
                <a:gd name="T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26">
                  <a:moveTo>
                    <a:pt x="0" y="12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3" y="8"/>
                    <a:pt x="1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40" y="11"/>
                    <a:pt x="40" y="1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44" y="0"/>
                    <a:pt x="3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iṧḷíḑê">
              <a:extLst>
                <a:ext uri="{FF2B5EF4-FFF2-40B4-BE49-F238E27FC236}">
                  <a16:creationId xmlns:a16="http://schemas.microsoft.com/office/drawing/2014/main" id="{734CEB64-00F8-47B5-B4F5-BE91634F4004}"/>
                </a:ext>
              </a:extLst>
            </p:cNvPr>
            <p:cNvSpPr/>
            <p:nvPr/>
          </p:nvSpPr>
          <p:spPr bwMode="auto">
            <a:xfrm>
              <a:off x="5895975" y="4532313"/>
              <a:ext cx="122238" cy="33338"/>
            </a:xfrm>
            <a:custGeom>
              <a:avLst/>
              <a:gdLst>
                <a:gd name="T0" fmla="*/ 0 w 15"/>
                <a:gd name="T1" fmla="*/ 4 h 4"/>
                <a:gd name="T2" fmla="*/ 0 w 15"/>
                <a:gd name="T3" fmla="*/ 4 h 4"/>
                <a:gd name="T4" fmla="*/ 0 w 15"/>
                <a:gd name="T5" fmla="*/ 4 h 4"/>
                <a:gd name="T6" fmla="*/ 0 w 15"/>
                <a:gd name="T7" fmla="*/ 4 h 4"/>
                <a:gd name="T8" fmla="*/ 0 w 15"/>
                <a:gd name="T9" fmla="*/ 4 h 4"/>
                <a:gd name="T10" fmla="*/ 0 w 15"/>
                <a:gd name="T11" fmla="*/ 4 h 4"/>
                <a:gd name="T12" fmla="*/ 0 w 15"/>
                <a:gd name="T13" fmla="*/ 4 h 4"/>
                <a:gd name="T14" fmla="*/ 0 w 15"/>
                <a:gd name="T15" fmla="*/ 4 h 4"/>
                <a:gd name="T16" fmla="*/ 0 w 15"/>
                <a:gd name="T17" fmla="*/ 4 h 4"/>
                <a:gd name="T18" fmla="*/ 15 w 15"/>
                <a:gd name="T19" fmla="*/ 0 h 4"/>
                <a:gd name="T20" fmla="*/ 13 w 15"/>
                <a:gd name="T21" fmla="*/ 1 h 4"/>
                <a:gd name="T22" fmla="*/ 13 w 15"/>
                <a:gd name="T23" fmla="*/ 1 h 4"/>
                <a:gd name="T24" fmla="*/ 15 w 15"/>
                <a:gd name="T25" fmla="*/ 0 h 4"/>
                <a:gd name="T26" fmla="*/ 15 w 15"/>
                <a:gd name="T27" fmla="*/ 0 h 4"/>
                <a:gd name="T28" fmla="*/ 15 w 15"/>
                <a:gd name="T29" fmla="*/ 0 h 4"/>
                <a:gd name="T30" fmla="*/ 15 w 15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i$ľïďè">
              <a:extLst>
                <a:ext uri="{FF2B5EF4-FFF2-40B4-BE49-F238E27FC236}">
                  <a16:creationId xmlns:a16="http://schemas.microsoft.com/office/drawing/2014/main" id="{1E4655FA-7B4B-4911-BA59-411131BAE0FF}"/>
                </a:ext>
              </a:extLst>
            </p:cNvPr>
            <p:cNvSpPr/>
            <p:nvPr/>
          </p:nvSpPr>
          <p:spPr bwMode="auto">
            <a:xfrm>
              <a:off x="5895975" y="4484688"/>
              <a:ext cx="400050" cy="193675"/>
            </a:xfrm>
            <a:custGeom>
              <a:avLst/>
              <a:gdLst>
                <a:gd name="T0" fmla="*/ 37 w 49"/>
                <a:gd name="T1" fmla="*/ 4 h 24"/>
                <a:gd name="T2" fmla="*/ 18 w 49"/>
                <a:gd name="T3" fmla="*/ 4 h 24"/>
                <a:gd name="T4" fmla="*/ 13 w 49"/>
                <a:gd name="T5" fmla="*/ 7 h 24"/>
                <a:gd name="T6" fmla="*/ 15 w 49"/>
                <a:gd name="T7" fmla="*/ 6 h 24"/>
                <a:gd name="T8" fmla="*/ 15 w 49"/>
                <a:gd name="T9" fmla="*/ 6 h 24"/>
                <a:gd name="T10" fmla="*/ 15 w 49"/>
                <a:gd name="T11" fmla="*/ 6 h 24"/>
                <a:gd name="T12" fmla="*/ 16 w 49"/>
                <a:gd name="T13" fmla="*/ 6 h 24"/>
                <a:gd name="T14" fmla="*/ 34 w 49"/>
                <a:gd name="T15" fmla="*/ 6 h 24"/>
                <a:gd name="T16" fmla="*/ 40 w 49"/>
                <a:gd name="T17" fmla="*/ 12 h 24"/>
                <a:gd name="T18" fmla="*/ 40 w 49"/>
                <a:gd name="T19" fmla="*/ 24 h 24"/>
                <a:gd name="T20" fmla="*/ 49 w 49"/>
                <a:gd name="T21" fmla="*/ 24 h 24"/>
                <a:gd name="T22" fmla="*/ 49 w 49"/>
                <a:gd name="T23" fmla="*/ 21 h 24"/>
                <a:gd name="T24" fmla="*/ 42 w 49"/>
                <a:gd name="T25" fmla="*/ 21 h 24"/>
                <a:gd name="T26" fmla="*/ 42 w 49"/>
                <a:gd name="T27" fmla="*/ 9 h 24"/>
                <a:gd name="T28" fmla="*/ 37 w 49"/>
                <a:gd name="T29" fmla="*/ 4 h 24"/>
                <a:gd name="T30" fmla="*/ 5 w 49"/>
                <a:gd name="T31" fmla="*/ 0 h 24"/>
                <a:gd name="T32" fmla="*/ 0 w 49"/>
                <a:gd name="T33" fmla="*/ 10 h 24"/>
                <a:gd name="T34" fmla="*/ 0 w 49"/>
                <a:gd name="T35" fmla="*/ 10 h 24"/>
                <a:gd name="T36" fmla="*/ 0 w 49"/>
                <a:gd name="T37" fmla="*/ 10 h 24"/>
                <a:gd name="T38" fmla="*/ 0 w 49"/>
                <a:gd name="T39" fmla="*/ 10 h 24"/>
                <a:gd name="T40" fmla="*/ 0 w 49"/>
                <a:gd name="T41" fmla="*/ 10 h 24"/>
                <a:gd name="T42" fmla="*/ 0 w 49"/>
                <a:gd name="T43" fmla="*/ 10 h 24"/>
                <a:gd name="T44" fmla="*/ 0 w 49"/>
                <a:gd name="T45" fmla="*/ 10 h 24"/>
                <a:gd name="T46" fmla="*/ 0 w 49"/>
                <a:gd name="T47" fmla="*/ 10 h 24"/>
                <a:gd name="T48" fmla="*/ 0 w 49"/>
                <a:gd name="T49" fmla="*/ 24 h 24"/>
                <a:gd name="T50" fmla="*/ 10 w 49"/>
                <a:gd name="T51" fmla="*/ 24 h 24"/>
                <a:gd name="T52" fmla="*/ 10 w 49"/>
                <a:gd name="T53" fmla="*/ 21 h 24"/>
                <a:gd name="T54" fmla="*/ 3 w 49"/>
                <a:gd name="T55" fmla="*/ 21 h 24"/>
                <a:gd name="T56" fmla="*/ 3 w 49"/>
                <a:gd name="T57" fmla="*/ 8 h 24"/>
                <a:gd name="T58" fmla="*/ 5 w 49"/>
                <a:gd name="T5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" h="24">
                  <a:moveTo>
                    <a:pt x="37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6" y="4"/>
                    <a:pt x="14" y="5"/>
                    <a:pt x="13" y="7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7" y="6"/>
                    <a:pt x="40" y="9"/>
                    <a:pt x="40" y="1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6"/>
                    <a:pt x="40" y="4"/>
                    <a:pt x="37" y="4"/>
                  </a:cubicBezTo>
                  <a:moveTo>
                    <a:pt x="5" y="0"/>
                  </a:moveTo>
                  <a:cubicBezTo>
                    <a:pt x="2" y="2"/>
                    <a:pt x="0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4" y="2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ïSļïďé">
              <a:extLst>
                <a:ext uri="{FF2B5EF4-FFF2-40B4-BE49-F238E27FC236}">
                  <a16:creationId xmlns:a16="http://schemas.microsoft.com/office/drawing/2014/main" id="{30DCAB72-BAC3-43DD-AAB1-B1800C2F6D4D}"/>
                </a:ext>
              </a:extLst>
            </p:cNvPr>
            <p:cNvSpPr/>
            <p:nvPr/>
          </p:nvSpPr>
          <p:spPr bwMode="auto">
            <a:xfrm>
              <a:off x="5570538" y="4589463"/>
              <a:ext cx="220663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ís1ïḋé">
              <a:extLst>
                <a:ext uri="{FF2B5EF4-FFF2-40B4-BE49-F238E27FC236}">
                  <a16:creationId xmlns:a16="http://schemas.microsoft.com/office/drawing/2014/main" id="{8B274B0A-82AD-4367-821F-B18EACE2CA95}"/>
                </a:ext>
              </a:extLst>
            </p:cNvPr>
            <p:cNvSpPr/>
            <p:nvPr/>
          </p:nvSpPr>
          <p:spPr bwMode="auto">
            <a:xfrm>
              <a:off x="6410325" y="4589463"/>
              <a:ext cx="219075" cy="98425"/>
            </a:xfrm>
            <a:custGeom>
              <a:avLst/>
              <a:gdLst>
                <a:gd name="T0" fmla="*/ 23 w 27"/>
                <a:gd name="T1" fmla="*/ 12 h 12"/>
                <a:gd name="T2" fmla="*/ 4 w 27"/>
                <a:gd name="T3" fmla="*/ 12 h 12"/>
                <a:gd name="T4" fmla="*/ 0 w 27"/>
                <a:gd name="T5" fmla="*/ 8 h 12"/>
                <a:gd name="T6" fmla="*/ 0 w 27"/>
                <a:gd name="T7" fmla="*/ 4 h 12"/>
                <a:gd name="T8" fmla="*/ 4 w 27"/>
                <a:gd name="T9" fmla="*/ 0 h 12"/>
                <a:gd name="T10" fmla="*/ 23 w 27"/>
                <a:gd name="T11" fmla="*/ 0 h 12"/>
                <a:gd name="T12" fmla="*/ 27 w 27"/>
                <a:gd name="T13" fmla="*/ 4 h 12"/>
                <a:gd name="T14" fmla="*/ 27 w 27"/>
                <a:gd name="T15" fmla="*/ 8 h 12"/>
                <a:gd name="T16" fmla="*/ 23 w 2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2">
                  <a:moveTo>
                    <a:pt x="23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</a:path>
              </a:pathLst>
            </a:custGeom>
            <a:solidFill>
              <a:srgbClr val="6B6E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isliḓè">
              <a:extLst>
                <a:ext uri="{FF2B5EF4-FFF2-40B4-BE49-F238E27FC236}">
                  <a16:creationId xmlns:a16="http://schemas.microsoft.com/office/drawing/2014/main" id="{AF55D10D-E9B4-48BF-B838-EDFABDEA70FA}"/>
                </a:ext>
              </a:extLst>
            </p:cNvPr>
            <p:cNvSpPr/>
            <p:nvPr/>
          </p:nvSpPr>
          <p:spPr bwMode="auto">
            <a:xfrm>
              <a:off x="5570538" y="4589463"/>
              <a:ext cx="33338" cy="98425"/>
            </a:xfrm>
            <a:custGeom>
              <a:avLst/>
              <a:gdLst>
                <a:gd name="T0" fmla="*/ 0 w 4"/>
                <a:gd name="T1" fmla="*/ 8 h 12"/>
                <a:gd name="T2" fmla="*/ 0 w 4"/>
                <a:gd name="T3" fmla="*/ 10 h 12"/>
                <a:gd name="T4" fmla="*/ 3 w 4"/>
                <a:gd name="T5" fmla="*/ 12 h 12"/>
                <a:gd name="T6" fmla="*/ 4 w 4"/>
                <a:gd name="T7" fmla="*/ 12 h 12"/>
                <a:gd name="T8" fmla="*/ 0 w 4"/>
                <a:gd name="T9" fmla="*/ 8 h 12"/>
                <a:gd name="T10" fmla="*/ 4 w 4"/>
                <a:gd name="T11" fmla="*/ 0 h 12"/>
                <a:gd name="T12" fmla="*/ 3 w 4"/>
                <a:gd name="T13" fmla="*/ 0 h 12"/>
                <a:gd name="T14" fmla="*/ 0 w 4"/>
                <a:gd name="T15" fmla="*/ 2 h 12"/>
                <a:gd name="T16" fmla="*/ 0 w 4"/>
                <a:gd name="T17" fmla="*/ 4 h 12"/>
                <a:gd name="T18" fmla="*/ 4 w 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2">
                  <a:moveTo>
                    <a:pt x="0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3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</a:path>
              </a:pathLst>
            </a:custGeom>
            <a:solidFill>
              <a:srgbClr val="B5B6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ṣlïďê">
              <a:extLst>
                <a:ext uri="{FF2B5EF4-FFF2-40B4-BE49-F238E27FC236}">
                  <a16:creationId xmlns:a16="http://schemas.microsoft.com/office/drawing/2014/main" id="{FCD6F7C3-168E-4568-BDA8-999C15613512}"/>
                </a:ext>
              </a:extLst>
            </p:cNvPr>
            <p:cNvSpPr/>
            <p:nvPr/>
          </p:nvSpPr>
          <p:spPr bwMode="auto">
            <a:xfrm>
              <a:off x="5570538" y="4589463"/>
              <a:ext cx="41275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0 w 5"/>
                <a:gd name="T5" fmla="*/ 4 h 12"/>
                <a:gd name="T6" fmla="*/ 0 w 5"/>
                <a:gd name="T7" fmla="*/ 8 h 12"/>
                <a:gd name="T8" fmla="*/ 4 w 5"/>
                <a:gd name="T9" fmla="*/ 12 h 12"/>
                <a:gd name="T10" fmla="*/ 5 w 5"/>
                <a:gd name="T11" fmla="*/ 12 h 12"/>
                <a:gd name="T12" fmla="*/ 3 w 5"/>
                <a:gd name="T13" fmla="*/ 10 h 12"/>
                <a:gd name="T14" fmla="*/ 3 w 5"/>
                <a:gd name="T15" fmla="*/ 2 h 12"/>
                <a:gd name="T16" fmla="*/ 5 w 5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ïsḻîḋe">
              <a:extLst>
                <a:ext uri="{FF2B5EF4-FFF2-40B4-BE49-F238E27FC236}">
                  <a16:creationId xmlns:a16="http://schemas.microsoft.com/office/drawing/2014/main" id="{962AC2A1-DE4E-4D9F-B26E-25AF4FA13802}"/>
                </a:ext>
              </a:extLst>
            </p:cNvPr>
            <p:cNvSpPr/>
            <p:nvPr/>
          </p:nvSpPr>
          <p:spPr bwMode="auto">
            <a:xfrm>
              <a:off x="6410325" y="4589463"/>
              <a:ext cx="31750" cy="15875"/>
            </a:xfrm>
            <a:custGeom>
              <a:avLst/>
              <a:gdLst>
                <a:gd name="T0" fmla="*/ 4 w 4"/>
                <a:gd name="T1" fmla="*/ 0 h 2"/>
                <a:gd name="T2" fmla="*/ 2 w 4"/>
                <a:gd name="T3" fmla="*/ 0 h 2"/>
                <a:gd name="T4" fmla="*/ 0 w 4"/>
                <a:gd name="T5" fmla="*/ 1 h 2"/>
                <a:gd name="T6" fmla="*/ 1 w 4"/>
                <a:gd name="T7" fmla="*/ 2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iṧlîdê">
              <a:extLst>
                <a:ext uri="{FF2B5EF4-FFF2-40B4-BE49-F238E27FC236}">
                  <a16:creationId xmlns:a16="http://schemas.microsoft.com/office/drawing/2014/main" id="{98874FAB-B63F-4124-B99E-98FA457A63E5}"/>
                </a:ext>
              </a:extLst>
            </p:cNvPr>
            <p:cNvSpPr/>
            <p:nvPr/>
          </p:nvSpPr>
          <p:spPr bwMode="auto">
            <a:xfrm>
              <a:off x="6410325" y="4597401"/>
              <a:ext cx="31750" cy="90488"/>
            </a:xfrm>
            <a:custGeom>
              <a:avLst/>
              <a:gdLst>
                <a:gd name="T0" fmla="*/ 0 w 4"/>
                <a:gd name="T1" fmla="*/ 0 h 11"/>
                <a:gd name="T2" fmla="*/ 0 w 4"/>
                <a:gd name="T3" fmla="*/ 1 h 11"/>
                <a:gd name="T4" fmla="*/ 0 w 4"/>
                <a:gd name="T5" fmla="*/ 9 h 11"/>
                <a:gd name="T6" fmla="*/ 2 w 4"/>
                <a:gd name="T7" fmla="*/ 11 h 11"/>
                <a:gd name="T8" fmla="*/ 4 w 4"/>
                <a:gd name="T9" fmla="*/ 11 h 11"/>
                <a:gd name="T10" fmla="*/ 0 w 4"/>
                <a:gd name="T11" fmla="*/ 7 h 11"/>
                <a:gd name="T12" fmla="*/ 0 w 4"/>
                <a:gd name="T13" fmla="*/ 3 h 11"/>
                <a:gd name="T14" fmla="*/ 1 w 4"/>
                <a:gd name="T15" fmla="*/ 1 h 11"/>
                <a:gd name="T16" fmla="*/ 0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3A7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ïšlïde">
              <a:extLst>
                <a:ext uri="{FF2B5EF4-FFF2-40B4-BE49-F238E27FC236}">
                  <a16:creationId xmlns:a16="http://schemas.microsoft.com/office/drawing/2014/main" id="{7E711F9A-D5E7-4E92-B8F3-1CF2BF5B4B9E}"/>
                </a:ext>
              </a:extLst>
            </p:cNvPr>
            <p:cNvSpPr/>
            <p:nvPr/>
          </p:nvSpPr>
          <p:spPr bwMode="auto">
            <a:xfrm>
              <a:off x="6410325" y="4589463"/>
              <a:ext cx="39688" cy="98425"/>
            </a:xfrm>
            <a:custGeom>
              <a:avLst/>
              <a:gdLst>
                <a:gd name="T0" fmla="*/ 5 w 5"/>
                <a:gd name="T1" fmla="*/ 0 h 12"/>
                <a:gd name="T2" fmla="*/ 4 w 5"/>
                <a:gd name="T3" fmla="*/ 0 h 12"/>
                <a:gd name="T4" fmla="*/ 1 w 5"/>
                <a:gd name="T5" fmla="*/ 2 h 12"/>
                <a:gd name="T6" fmla="*/ 0 w 5"/>
                <a:gd name="T7" fmla="*/ 4 h 12"/>
                <a:gd name="T8" fmla="*/ 0 w 5"/>
                <a:gd name="T9" fmla="*/ 8 h 12"/>
                <a:gd name="T10" fmla="*/ 4 w 5"/>
                <a:gd name="T11" fmla="*/ 12 h 12"/>
                <a:gd name="T12" fmla="*/ 5 w 5"/>
                <a:gd name="T13" fmla="*/ 12 h 12"/>
                <a:gd name="T14" fmla="*/ 2 w 5"/>
                <a:gd name="T15" fmla="*/ 10 h 12"/>
                <a:gd name="T16" fmla="*/ 2 w 5"/>
                <a:gd name="T17" fmla="*/ 2 h 12"/>
                <a:gd name="T18" fmla="*/ 5 w 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2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1"/>
                    <a:pt x="2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</a:path>
              </a:pathLst>
            </a:custGeom>
            <a:solidFill>
              <a:srgbClr val="4C4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isļiḋé">
              <a:extLst>
                <a:ext uri="{FF2B5EF4-FFF2-40B4-BE49-F238E27FC236}">
                  <a16:creationId xmlns:a16="http://schemas.microsoft.com/office/drawing/2014/main" id="{7135C28D-4152-4705-8853-3BA5311BB1C6}"/>
                </a:ext>
              </a:extLst>
            </p:cNvPr>
            <p:cNvSpPr/>
            <p:nvPr/>
          </p:nvSpPr>
          <p:spPr bwMode="auto">
            <a:xfrm>
              <a:off x="5268913" y="4646613"/>
              <a:ext cx="1654175" cy="1112838"/>
            </a:xfrm>
            <a:custGeom>
              <a:avLst/>
              <a:gdLst>
                <a:gd name="T0" fmla="*/ 184 w 203"/>
                <a:gd name="T1" fmla="*/ 137 h 137"/>
                <a:gd name="T2" fmla="*/ 20 w 203"/>
                <a:gd name="T3" fmla="*/ 137 h 137"/>
                <a:gd name="T4" fmla="*/ 0 w 203"/>
                <a:gd name="T5" fmla="*/ 118 h 137"/>
                <a:gd name="T6" fmla="*/ 0 w 203"/>
                <a:gd name="T7" fmla="*/ 20 h 137"/>
                <a:gd name="T8" fmla="*/ 20 w 203"/>
                <a:gd name="T9" fmla="*/ 0 h 137"/>
                <a:gd name="T10" fmla="*/ 184 w 203"/>
                <a:gd name="T11" fmla="*/ 0 h 137"/>
                <a:gd name="T12" fmla="*/ 203 w 203"/>
                <a:gd name="T13" fmla="*/ 20 h 137"/>
                <a:gd name="T14" fmla="*/ 203 w 203"/>
                <a:gd name="T15" fmla="*/ 118 h 137"/>
                <a:gd name="T16" fmla="*/ 184 w 203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37">
                  <a:moveTo>
                    <a:pt x="184" y="137"/>
                  </a:moveTo>
                  <a:cubicBezTo>
                    <a:pt x="20" y="137"/>
                    <a:pt x="20" y="137"/>
                    <a:pt x="20" y="137"/>
                  </a:cubicBezTo>
                  <a:cubicBezTo>
                    <a:pt x="9" y="137"/>
                    <a:pt x="0" y="129"/>
                    <a:pt x="0" y="1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5" y="0"/>
                    <a:pt x="203" y="9"/>
                    <a:pt x="203" y="20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29"/>
                    <a:pt x="195" y="137"/>
                    <a:pt x="184" y="137"/>
                  </a:cubicBezTo>
                  <a:close/>
                </a:path>
              </a:pathLst>
            </a:custGeom>
            <a:solidFill>
              <a:srgbClr val="FF89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îSľiḋè">
              <a:extLst>
                <a:ext uri="{FF2B5EF4-FFF2-40B4-BE49-F238E27FC236}">
                  <a16:creationId xmlns:a16="http://schemas.microsoft.com/office/drawing/2014/main" id="{C4CF3AFB-7671-42CD-BC9D-17E9DDA2200E}"/>
                </a:ext>
              </a:extLst>
            </p:cNvPr>
            <p:cNvSpPr/>
            <p:nvPr/>
          </p:nvSpPr>
          <p:spPr bwMode="auto">
            <a:xfrm>
              <a:off x="5594350" y="4646613"/>
              <a:ext cx="1011238" cy="1112838"/>
            </a:xfrm>
            <a:custGeom>
              <a:avLst/>
              <a:gdLst>
                <a:gd name="T0" fmla="*/ 113 w 637"/>
                <a:gd name="T1" fmla="*/ 701 h 701"/>
                <a:gd name="T2" fmla="*/ 0 w 637"/>
                <a:gd name="T3" fmla="*/ 701 h 701"/>
                <a:gd name="T4" fmla="*/ 0 w 637"/>
                <a:gd name="T5" fmla="*/ 0 h 701"/>
                <a:gd name="T6" fmla="*/ 113 w 637"/>
                <a:gd name="T7" fmla="*/ 0 h 701"/>
                <a:gd name="T8" fmla="*/ 113 w 637"/>
                <a:gd name="T9" fmla="*/ 701 h 701"/>
                <a:gd name="T10" fmla="*/ 637 w 637"/>
                <a:gd name="T11" fmla="*/ 0 h 701"/>
                <a:gd name="T12" fmla="*/ 524 w 637"/>
                <a:gd name="T13" fmla="*/ 0 h 701"/>
                <a:gd name="T14" fmla="*/ 524 w 637"/>
                <a:gd name="T15" fmla="*/ 701 h 701"/>
                <a:gd name="T16" fmla="*/ 637 w 637"/>
                <a:gd name="T17" fmla="*/ 701 h 701"/>
                <a:gd name="T18" fmla="*/ 637 w 637"/>
                <a:gd name="T19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7" h="701">
                  <a:moveTo>
                    <a:pt x="113" y="701"/>
                  </a:moveTo>
                  <a:lnTo>
                    <a:pt x="0" y="701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701"/>
                  </a:lnTo>
                  <a:close/>
                  <a:moveTo>
                    <a:pt x="637" y="0"/>
                  </a:moveTo>
                  <a:lnTo>
                    <a:pt x="524" y="0"/>
                  </a:lnTo>
                  <a:lnTo>
                    <a:pt x="524" y="701"/>
                  </a:lnTo>
                  <a:lnTo>
                    <a:pt x="637" y="7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iSlïdé">
              <a:extLst>
                <a:ext uri="{FF2B5EF4-FFF2-40B4-BE49-F238E27FC236}">
                  <a16:creationId xmlns:a16="http://schemas.microsoft.com/office/drawing/2014/main" id="{FBACD4B2-5CF8-45B8-889C-0F00D33D2902}"/>
                </a:ext>
              </a:extLst>
            </p:cNvPr>
            <p:cNvSpPr/>
            <p:nvPr/>
          </p:nvSpPr>
          <p:spPr bwMode="auto">
            <a:xfrm>
              <a:off x="5268913" y="4670426"/>
              <a:ext cx="1646238" cy="1089025"/>
            </a:xfrm>
            <a:custGeom>
              <a:avLst/>
              <a:gdLst>
                <a:gd name="T0" fmla="*/ 193 w 202"/>
                <a:gd name="T1" fmla="*/ 125 h 134"/>
                <a:gd name="T2" fmla="*/ 29 w 202"/>
                <a:gd name="T3" fmla="*/ 125 h 134"/>
                <a:gd name="T4" fmla="*/ 9 w 202"/>
                <a:gd name="T5" fmla="*/ 105 h 134"/>
                <a:gd name="T6" fmla="*/ 9 w 202"/>
                <a:gd name="T7" fmla="*/ 7 h 134"/>
                <a:gd name="T8" fmla="*/ 11 w 202"/>
                <a:gd name="T9" fmla="*/ 0 h 134"/>
                <a:gd name="T10" fmla="*/ 0 w 202"/>
                <a:gd name="T11" fmla="*/ 17 h 134"/>
                <a:gd name="T12" fmla="*/ 0 w 202"/>
                <a:gd name="T13" fmla="*/ 115 h 134"/>
                <a:gd name="T14" fmla="*/ 20 w 202"/>
                <a:gd name="T15" fmla="*/ 134 h 134"/>
                <a:gd name="T16" fmla="*/ 184 w 202"/>
                <a:gd name="T17" fmla="*/ 134 h 134"/>
                <a:gd name="T18" fmla="*/ 202 w 202"/>
                <a:gd name="T19" fmla="*/ 122 h 134"/>
                <a:gd name="T20" fmla="*/ 193 w 202"/>
                <a:gd name="T21" fmla="*/ 12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134">
                  <a:moveTo>
                    <a:pt x="193" y="125"/>
                  </a:moveTo>
                  <a:cubicBezTo>
                    <a:pt x="29" y="125"/>
                    <a:pt x="29" y="125"/>
                    <a:pt x="29" y="125"/>
                  </a:cubicBezTo>
                  <a:cubicBezTo>
                    <a:pt x="18" y="125"/>
                    <a:pt x="9" y="116"/>
                    <a:pt x="9" y="10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4"/>
                    <a:pt x="10" y="2"/>
                    <a:pt x="11" y="0"/>
                  </a:cubicBezTo>
                  <a:cubicBezTo>
                    <a:pt x="5" y="3"/>
                    <a:pt x="0" y="9"/>
                    <a:pt x="0" y="17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4"/>
                    <a:pt x="20" y="134"/>
                  </a:cubicBezTo>
                  <a:cubicBezTo>
                    <a:pt x="184" y="134"/>
                    <a:pt x="184" y="134"/>
                    <a:pt x="184" y="134"/>
                  </a:cubicBezTo>
                  <a:cubicBezTo>
                    <a:pt x="192" y="134"/>
                    <a:pt x="199" y="129"/>
                    <a:pt x="202" y="122"/>
                  </a:cubicBezTo>
                  <a:cubicBezTo>
                    <a:pt x="199" y="124"/>
                    <a:pt x="196" y="125"/>
                    <a:pt x="193" y="125"/>
                  </a:cubicBezTo>
                  <a:close/>
                </a:path>
              </a:pathLst>
            </a:custGeom>
            <a:solidFill>
              <a:srgbClr val="FF7714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52180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2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VECTOR" val="#379125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86bbcfd-e0ee-402c-aeb3-4a9ea155e99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9694;#379694;#37969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403343;#89785;#154617;#17939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9694;#379694;#37969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9694;#379694;#379694;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195</TotalTime>
  <Words>365</Words>
  <Application>Microsoft Office PowerPoint</Application>
  <PresentationFormat>宽屏</PresentationFormat>
  <Paragraphs>97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Arial</vt:lpstr>
      <vt:lpstr>Calibri</vt:lpstr>
      <vt:lpstr>Comic Sans MS</vt:lpstr>
      <vt:lpstr>主题5</vt:lpstr>
      <vt:lpstr>Recent Emphasized Prioritized Experience Replay base on Deep Q-Network </vt:lpstr>
      <vt:lpstr>Content</vt:lpstr>
      <vt:lpstr>Introduction</vt:lpstr>
      <vt:lpstr>Related work</vt:lpstr>
      <vt:lpstr>Our model </vt:lpstr>
      <vt:lpstr>Our model </vt:lpstr>
      <vt:lpstr>PowerPoint 演示文稿</vt:lpstr>
      <vt:lpstr>Experiment</vt:lpstr>
      <vt:lpstr>PowerPoint 演示文稿</vt:lpstr>
      <vt:lpstr>Thank you for  your listening!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刘 浩新</cp:lastModifiedBy>
  <cp:revision>42</cp:revision>
  <cp:lastPrinted>2018-02-05T16:00:00Z</cp:lastPrinted>
  <dcterms:created xsi:type="dcterms:W3CDTF">2018-02-05T16:00:00Z</dcterms:created>
  <dcterms:modified xsi:type="dcterms:W3CDTF">2020-07-06T07:24:42Z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</Properties>
</file>